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2"/>
  </p:notesMasterIdLst>
  <p:sldIdLst>
    <p:sldId id="358" r:id="rId2"/>
    <p:sldId id="368" r:id="rId3"/>
    <p:sldId id="373" r:id="rId4"/>
    <p:sldId id="374" r:id="rId5"/>
    <p:sldId id="379" r:id="rId6"/>
    <p:sldId id="381" r:id="rId7"/>
    <p:sldId id="380" r:id="rId8"/>
    <p:sldId id="382" r:id="rId9"/>
    <p:sldId id="383" r:id="rId10"/>
    <p:sldId id="384" r:id="rId11"/>
    <p:sldId id="385" r:id="rId12"/>
    <p:sldId id="386" r:id="rId13"/>
    <p:sldId id="389" r:id="rId14"/>
    <p:sldId id="409" r:id="rId15"/>
    <p:sldId id="395" r:id="rId16"/>
    <p:sldId id="396" r:id="rId17"/>
    <p:sldId id="397" r:id="rId18"/>
    <p:sldId id="410" r:id="rId19"/>
    <p:sldId id="411" r:id="rId20"/>
    <p:sldId id="372" r:id="rId21"/>
  </p:sldIdLst>
  <p:sldSz cx="14401800" cy="10799763"/>
  <p:notesSz cx="6858000" cy="9144000"/>
  <p:defaultTextStyle>
    <a:defPPr>
      <a:defRPr lang="zh-TW"/>
    </a:defPPr>
    <a:lvl1pPr marL="0" algn="l" defTabSz="1440089" rtl="0" eaLnBrk="1" latinLnBrk="0" hangingPunct="1">
      <a:defRPr sz="2835" kern="1200">
        <a:solidFill>
          <a:schemeClr val="tx1"/>
        </a:solidFill>
        <a:latin typeface="+mn-lt"/>
        <a:ea typeface="+mn-ea"/>
        <a:cs typeface="+mn-cs"/>
      </a:defRPr>
    </a:lvl1pPr>
    <a:lvl2pPr marL="720044" algn="l" defTabSz="1440089" rtl="0" eaLnBrk="1" latinLnBrk="0" hangingPunct="1">
      <a:defRPr sz="2835" kern="1200">
        <a:solidFill>
          <a:schemeClr val="tx1"/>
        </a:solidFill>
        <a:latin typeface="+mn-lt"/>
        <a:ea typeface="+mn-ea"/>
        <a:cs typeface="+mn-cs"/>
      </a:defRPr>
    </a:lvl2pPr>
    <a:lvl3pPr marL="1440089" algn="l" defTabSz="1440089" rtl="0" eaLnBrk="1" latinLnBrk="0" hangingPunct="1">
      <a:defRPr sz="2835" kern="1200">
        <a:solidFill>
          <a:schemeClr val="tx1"/>
        </a:solidFill>
        <a:latin typeface="+mn-lt"/>
        <a:ea typeface="+mn-ea"/>
        <a:cs typeface="+mn-cs"/>
      </a:defRPr>
    </a:lvl3pPr>
    <a:lvl4pPr marL="2160133" algn="l" defTabSz="1440089" rtl="0" eaLnBrk="1" latinLnBrk="0" hangingPunct="1">
      <a:defRPr sz="2835" kern="1200">
        <a:solidFill>
          <a:schemeClr val="tx1"/>
        </a:solidFill>
        <a:latin typeface="+mn-lt"/>
        <a:ea typeface="+mn-ea"/>
        <a:cs typeface="+mn-cs"/>
      </a:defRPr>
    </a:lvl4pPr>
    <a:lvl5pPr marL="2880177" algn="l" defTabSz="1440089" rtl="0" eaLnBrk="1" latinLnBrk="0" hangingPunct="1">
      <a:defRPr sz="2835" kern="1200">
        <a:solidFill>
          <a:schemeClr val="tx1"/>
        </a:solidFill>
        <a:latin typeface="+mn-lt"/>
        <a:ea typeface="+mn-ea"/>
        <a:cs typeface="+mn-cs"/>
      </a:defRPr>
    </a:lvl5pPr>
    <a:lvl6pPr marL="3600221" algn="l" defTabSz="1440089" rtl="0" eaLnBrk="1" latinLnBrk="0" hangingPunct="1">
      <a:defRPr sz="2835" kern="1200">
        <a:solidFill>
          <a:schemeClr val="tx1"/>
        </a:solidFill>
        <a:latin typeface="+mn-lt"/>
        <a:ea typeface="+mn-ea"/>
        <a:cs typeface="+mn-cs"/>
      </a:defRPr>
    </a:lvl6pPr>
    <a:lvl7pPr marL="4320266" algn="l" defTabSz="1440089" rtl="0" eaLnBrk="1" latinLnBrk="0" hangingPunct="1">
      <a:defRPr sz="2835" kern="1200">
        <a:solidFill>
          <a:schemeClr val="tx1"/>
        </a:solidFill>
        <a:latin typeface="+mn-lt"/>
        <a:ea typeface="+mn-ea"/>
        <a:cs typeface="+mn-cs"/>
      </a:defRPr>
    </a:lvl7pPr>
    <a:lvl8pPr marL="5040310" algn="l" defTabSz="1440089" rtl="0" eaLnBrk="1" latinLnBrk="0" hangingPunct="1">
      <a:defRPr sz="2835" kern="1200">
        <a:solidFill>
          <a:schemeClr val="tx1"/>
        </a:solidFill>
        <a:latin typeface="+mn-lt"/>
        <a:ea typeface="+mn-ea"/>
        <a:cs typeface="+mn-cs"/>
      </a:defRPr>
    </a:lvl8pPr>
    <a:lvl9pPr marL="5760354" algn="l" defTabSz="1440089" rtl="0" eaLnBrk="1" latinLnBrk="0" hangingPunct="1">
      <a:defRPr sz="2835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402" userDrawn="1">
          <p15:clr>
            <a:srgbClr val="A4A3A4"/>
          </p15:clr>
        </p15:guide>
        <p15:guide id="2" pos="4536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6600"/>
    <a:srgbClr val="E9EDF4"/>
    <a:srgbClr val="FFFF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8FB837D-C827-4EFA-A057-4D05807E0F7C}" styleName="佈景主題樣式 1 - 輔色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69012ECD-51FC-41F1-AA8D-1B2483CD663E}" styleName="淺色樣式 2 - 輔色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8942" autoAdjust="0"/>
    <p:restoredTop sz="95206" autoAdjust="0"/>
  </p:normalViewPr>
  <p:slideViewPr>
    <p:cSldViewPr>
      <p:cViewPr varScale="1">
        <p:scale>
          <a:sx n="79" d="100"/>
          <a:sy n="79" d="100"/>
        </p:scale>
        <p:origin x="416" y="216"/>
      </p:cViewPr>
      <p:guideLst>
        <p:guide orient="horz" pos="3402"/>
        <p:guide pos="4536"/>
      </p:guideLst>
    </p:cSldViewPr>
  </p:slideViewPr>
  <p:outlineViewPr>
    <p:cViewPr>
      <p:scale>
        <a:sx n="33" d="100"/>
        <a:sy n="33" d="100"/>
      </p:scale>
      <p:origin x="0" y="4566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FEADF9D-C0B4-4EC0-A638-5AF47C59CC6F}" type="datetimeFigureOut">
              <a:rPr lang="zh-TW" altLang="en-US" smtClean="0"/>
              <a:t>2018/8/29</a:t>
            </a:fld>
            <a:endParaRPr lang="zh-TW" altLang="en-US"/>
          </a:p>
        </p:txBody>
      </p:sp>
      <p:sp>
        <p:nvSpPr>
          <p:cNvPr id="4" name="投影片圖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5D045C4-7359-4DC2-AA81-F9806C8CF3E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00960052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440089" rtl="0" eaLnBrk="1" latinLnBrk="0" hangingPunct="1">
      <a:defRPr sz="1890" kern="1200">
        <a:solidFill>
          <a:schemeClr val="tx1"/>
        </a:solidFill>
        <a:latin typeface="+mn-lt"/>
        <a:ea typeface="+mn-ea"/>
        <a:cs typeface="+mn-cs"/>
      </a:defRPr>
    </a:lvl1pPr>
    <a:lvl2pPr marL="720044" algn="l" defTabSz="1440089" rtl="0" eaLnBrk="1" latinLnBrk="0" hangingPunct="1">
      <a:defRPr sz="1890" kern="1200">
        <a:solidFill>
          <a:schemeClr val="tx1"/>
        </a:solidFill>
        <a:latin typeface="+mn-lt"/>
        <a:ea typeface="+mn-ea"/>
        <a:cs typeface="+mn-cs"/>
      </a:defRPr>
    </a:lvl2pPr>
    <a:lvl3pPr marL="1440089" algn="l" defTabSz="1440089" rtl="0" eaLnBrk="1" latinLnBrk="0" hangingPunct="1">
      <a:defRPr sz="1890" kern="1200">
        <a:solidFill>
          <a:schemeClr val="tx1"/>
        </a:solidFill>
        <a:latin typeface="+mn-lt"/>
        <a:ea typeface="+mn-ea"/>
        <a:cs typeface="+mn-cs"/>
      </a:defRPr>
    </a:lvl3pPr>
    <a:lvl4pPr marL="2160133" algn="l" defTabSz="1440089" rtl="0" eaLnBrk="1" latinLnBrk="0" hangingPunct="1">
      <a:defRPr sz="1890" kern="1200">
        <a:solidFill>
          <a:schemeClr val="tx1"/>
        </a:solidFill>
        <a:latin typeface="+mn-lt"/>
        <a:ea typeface="+mn-ea"/>
        <a:cs typeface="+mn-cs"/>
      </a:defRPr>
    </a:lvl4pPr>
    <a:lvl5pPr marL="2880177" algn="l" defTabSz="1440089" rtl="0" eaLnBrk="1" latinLnBrk="0" hangingPunct="1">
      <a:defRPr sz="1890" kern="1200">
        <a:solidFill>
          <a:schemeClr val="tx1"/>
        </a:solidFill>
        <a:latin typeface="+mn-lt"/>
        <a:ea typeface="+mn-ea"/>
        <a:cs typeface="+mn-cs"/>
      </a:defRPr>
    </a:lvl5pPr>
    <a:lvl6pPr marL="3600221" algn="l" defTabSz="1440089" rtl="0" eaLnBrk="1" latinLnBrk="0" hangingPunct="1">
      <a:defRPr sz="1890" kern="1200">
        <a:solidFill>
          <a:schemeClr val="tx1"/>
        </a:solidFill>
        <a:latin typeface="+mn-lt"/>
        <a:ea typeface="+mn-ea"/>
        <a:cs typeface="+mn-cs"/>
      </a:defRPr>
    </a:lvl6pPr>
    <a:lvl7pPr marL="4320266" algn="l" defTabSz="1440089" rtl="0" eaLnBrk="1" latinLnBrk="0" hangingPunct="1">
      <a:defRPr sz="1890" kern="1200">
        <a:solidFill>
          <a:schemeClr val="tx1"/>
        </a:solidFill>
        <a:latin typeface="+mn-lt"/>
        <a:ea typeface="+mn-ea"/>
        <a:cs typeface="+mn-cs"/>
      </a:defRPr>
    </a:lvl7pPr>
    <a:lvl8pPr marL="5040310" algn="l" defTabSz="1440089" rtl="0" eaLnBrk="1" latinLnBrk="0" hangingPunct="1">
      <a:defRPr sz="1890" kern="1200">
        <a:solidFill>
          <a:schemeClr val="tx1"/>
        </a:solidFill>
        <a:latin typeface="+mn-lt"/>
        <a:ea typeface="+mn-ea"/>
        <a:cs typeface="+mn-cs"/>
      </a:defRPr>
    </a:lvl8pPr>
    <a:lvl9pPr marL="5760354" algn="l" defTabSz="1440089" rtl="0" eaLnBrk="1" latinLnBrk="0" hangingPunct="1">
      <a:defRPr sz="189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5D045C4-7359-4DC2-AA81-F9806C8CF3EC}" type="slidenum">
              <a:rPr lang="zh-TW" altLang="en-US" smtClean="0"/>
              <a:t>4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67329540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5D045C4-7359-4DC2-AA81-F9806C8CF3EC}" type="slidenum">
              <a:rPr lang="zh-TW" altLang="en-US" smtClean="0"/>
              <a:t>10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3900097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5D045C4-7359-4DC2-AA81-F9806C8CF3EC}" type="slidenum">
              <a:rPr lang="zh-TW" altLang="en-US" smtClean="0"/>
              <a:t>11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47118215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5D045C4-7359-4DC2-AA81-F9806C8CF3EC}" type="slidenum">
              <a:rPr lang="zh-TW" altLang="en-US" smtClean="0"/>
              <a:t>12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98409687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5D045C4-7359-4DC2-AA81-F9806C8CF3EC}" type="slidenum">
              <a:rPr lang="zh-TW" altLang="en-US" smtClean="0"/>
              <a:t>14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3099982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5D045C4-7359-4DC2-AA81-F9806C8CF3EC}" type="slidenum">
              <a:rPr lang="zh-TW" altLang="en-US" smtClean="0"/>
              <a:t>16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09143777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1080135" y="3354927"/>
            <a:ext cx="12241530" cy="2314949"/>
          </a:xfrm>
        </p:spPr>
        <p:txBody>
          <a:bodyPr/>
          <a:lstStyle/>
          <a:p>
            <a:r>
              <a:rPr lang="zh-TW" altLang="en-US" dirty="0"/>
              <a:t>按一下以編輯母片標題樣式</a:t>
            </a: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2160270" y="6119866"/>
            <a:ext cx="10081260" cy="2759939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71999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43999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215999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87999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5999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431999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50399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575998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TW" altLang="en-US"/>
              <a:t>按一下以編輯母片副標題樣式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C2096B-8F25-4A85-A36A-FE38CCB1010D}" type="datetimeFigureOut">
              <a:rPr lang="zh-TW" altLang="en-US" smtClean="0"/>
              <a:t>2018/8/29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A8C940-D4F8-4704-96A1-1AA9D5CE7050}" type="slidenum">
              <a:rPr lang="zh-TW" altLang="en-US" smtClean="0"/>
              <a:t>‹#›</a:t>
            </a:fld>
            <a:endParaRPr lang="zh-TW" altLang="en-US"/>
          </a:p>
        </p:txBody>
      </p:sp>
      <p:pic>
        <p:nvPicPr>
          <p:cNvPr id="8" name="Picture 2" descr="K:\專案進度\4. UI\各品牌UI Guide\iTutorGroup\iTutorGroup-w.png"/>
          <p:cNvPicPr>
            <a:picLocks noChangeAspect="1" noChangeArrowheads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-57179" y="297065"/>
            <a:ext cx="2948400" cy="5373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224269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C2096B-8F25-4A85-A36A-FE38CCB1010D}" type="datetimeFigureOut">
              <a:rPr lang="zh-TW" altLang="en-US" smtClean="0"/>
              <a:t>2018/8/29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A8C940-D4F8-4704-96A1-1AA9D5CE705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2320762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/>
          <p:cNvSpPr>
            <a:spLocks noGrp="1"/>
          </p:cNvSpPr>
          <p:nvPr>
            <p:ph type="title" orient="vert"/>
          </p:nvPr>
        </p:nvSpPr>
        <p:spPr>
          <a:xfrm>
            <a:off x="10441305" y="432492"/>
            <a:ext cx="3240405" cy="921479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720090" y="432492"/>
            <a:ext cx="9481185" cy="9214798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C2096B-8F25-4A85-A36A-FE38CCB1010D}" type="datetimeFigureOut">
              <a:rPr lang="zh-TW" altLang="en-US" smtClean="0"/>
              <a:t>2018/8/29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A8C940-D4F8-4704-96A1-1AA9D5CE705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61325766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C2096B-8F25-4A85-A36A-FE38CCB1010D}" type="datetimeFigureOut">
              <a:rPr lang="zh-TW" altLang="en-US" smtClean="0"/>
              <a:t>2018/8/29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A8C940-D4F8-4704-96A1-1AA9D5CE705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699988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137643" y="6939848"/>
            <a:ext cx="12241530" cy="2144953"/>
          </a:xfrm>
        </p:spPr>
        <p:txBody>
          <a:bodyPr anchor="t"/>
          <a:lstStyle>
            <a:lvl1pPr algn="l">
              <a:defRPr sz="6299" b="1" cap="all"/>
            </a:lvl1pPr>
          </a:lstStyle>
          <a:p>
            <a:r>
              <a:rPr lang="zh-TW" altLang="en-US" dirty="0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1137643" y="4577401"/>
            <a:ext cx="12241530" cy="2362447"/>
          </a:xfrm>
        </p:spPr>
        <p:txBody>
          <a:bodyPr anchor="b"/>
          <a:lstStyle>
            <a:lvl1pPr marL="0" indent="0">
              <a:buNone/>
              <a:defRPr sz="3150">
                <a:solidFill>
                  <a:schemeClr val="tx1">
                    <a:tint val="75000"/>
                  </a:schemeClr>
                </a:solidFill>
              </a:defRPr>
            </a:lvl1pPr>
            <a:lvl2pPr marL="719999" indent="0">
              <a:buNone/>
              <a:defRPr sz="2835">
                <a:solidFill>
                  <a:schemeClr val="tx1">
                    <a:tint val="75000"/>
                  </a:schemeClr>
                </a:solidFill>
              </a:defRPr>
            </a:lvl2pPr>
            <a:lvl3pPr marL="1439997" indent="0">
              <a:buNone/>
              <a:defRPr sz="2520">
                <a:solidFill>
                  <a:schemeClr val="tx1">
                    <a:tint val="75000"/>
                  </a:schemeClr>
                </a:solidFill>
              </a:defRPr>
            </a:lvl3pPr>
            <a:lvl4pPr marL="2159996" indent="0">
              <a:buNone/>
              <a:defRPr sz="2205">
                <a:solidFill>
                  <a:schemeClr val="tx1">
                    <a:tint val="75000"/>
                  </a:schemeClr>
                </a:solidFill>
              </a:defRPr>
            </a:lvl4pPr>
            <a:lvl5pPr marL="2879994" indent="0">
              <a:buNone/>
              <a:defRPr sz="2205">
                <a:solidFill>
                  <a:schemeClr val="tx1">
                    <a:tint val="75000"/>
                  </a:schemeClr>
                </a:solidFill>
              </a:defRPr>
            </a:lvl5pPr>
            <a:lvl6pPr marL="3599993" indent="0">
              <a:buNone/>
              <a:defRPr sz="2205">
                <a:solidFill>
                  <a:schemeClr val="tx1">
                    <a:tint val="75000"/>
                  </a:schemeClr>
                </a:solidFill>
              </a:defRPr>
            </a:lvl6pPr>
            <a:lvl7pPr marL="4319991" indent="0">
              <a:buNone/>
              <a:defRPr sz="2205">
                <a:solidFill>
                  <a:schemeClr val="tx1">
                    <a:tint val="75000"/>
                  </a:schemeClr>
                </a:solidFill>
              </a:defRPr>
            </a:lvl7pPr>
            <a:lvl8pPr marL="5039990" indent="0">
              <a:buNone/>
              <a:defRPr sz="2205">
                <a:solidFill>
                  <a:schemeClr val="tx1">
                    <a:tint val="75000"/>
                  </a:schemeClr>
                </a:solidFill>
              </a:defRPr>
            </a:lvl8pPr>
            <a:lvl9pPr marL="5759988" indent="0">
              <a:buNone/>
              <a:defRPr sz="2205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C2096B-8F25-4A85-A36A-FE38CCB1010D}" type="datetimeFigureOut">
              <a:rPr lang="zh-TW" altLang="en-US" smtClean="0"/>
              <a:t>2018/8/29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A8C940-D4F8-4704-96A1-1AA9D5CE705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32607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720090" y="2519946"/>
            <a:ext cx="6360795" cy="7127344"/>
          </a:xfrm>
        </p:spPr>
        <p:txBody>
          <a:bodyPr/>
          <a:lstStyle>
            <a:lvl1pPr>
              <a:defRPr sz="4409"/>
            </a:lvl1pPr>
            <a:lvl2pPr>
              <a:defRPr sz="3780"/>
            </a:lvl2pPr>
            <a:lvl3pPr>
              <a:defRPr sz="3150"/>
            </a:lvl3pPr>
            <a:lvl4pPr>
              <a:defRPr sz="2835"/>
            </a:lvl4pPr>
            <a:lvl5pPr>
              <a:defRPr sz="2835"/>
            </a:lvl5pPr>
            <a:lvl6pPr>
              <a:defRPr sz="2835"/>
            </a:lvl6pPr>
            <a:lvl7pPr>
              <a:defRPr sz="2835"/>
            </a:lvl7pPr>
            <a:lvl8pPr>
              <a:defRPr sz="2835"/>
            </a:lvl8pPr>
            <a:lvl9pPr>
              <a:defRPr sz="2835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7320915" y="2519946"/>
            <a:ext cx="6360795" cy="7127344"/>
          </a:xfrm>
        </p:spPr>
        <p:txBody>
          <a:bodyPr/>
          <a:lstStyle>
            <a:lvl1pPr>
              <a:defRPr sz="4409"/>
            </a:lvl1pPr>
            <a:lvl2pPr>
              <a:defRPr sz="3780"/>
            </a:lvl2pPr>
            <a:lvl3pPr>
              <a:defRPr sz="3150"/>
            </a:lvl3pPr>
            <a:lvl4pPr>
              <a:defRPr sz="2835"/>
            </a:lvl4pPr>
            <a:lvl5pPr>
              <a:defRPr sz="2835"/>
            </a:lvl5pPr>
            <a:lvl6pPr>
              <a:defRPr sz="2835"/>
            </a:lvl6pPr>
            <a:lvl7pPr>
              <a:defRPr sz="2835"/>
            </a:lvl7pPr>
            <a:lvl8pPr>
              <a:defRPr sz="2835"/>
            </a:lvl8pPr>
            <a:lvl9pPr>
              <a:defRPr sz="2835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C2096B-8F25-4A85-A36A-FE38CCB1010D}" type="datetimeFigureOut">
              <a:rPr lang="zh-TW" altLang="en-US" smtClean="0"/>
              <a:t>2018/8/29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A8C940-D4F8-4704-96A1-1AA9D5CE705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07770677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720090" y="2417448"/>
            <a:ext cx="6363296" cy="1007477"/>
          </a:xfrm>
        </p:spPr>
        <p:txBody>
          <a:bodyPr anchor="b"/>
          <a:lstStyle>
            <a:lvl1pPr marL="0" indent="0">
              <a:buNone/>
              <a:defRPr sz="3780" b="1"/>
            </a:lvl1pPr>
            <a:lvl2pPr marL="719999" indent="0">
              <a:buNone/>
              <a:defRPr sz="3150" b="1"/>
            </a:lvl2pPr>
            <a:lvl3pPr marL="1439997" indent="0">
              <a:buNone/>
              <a:defRPr sz="2835" b="1"/>
            </a:lvl3pPr>
            <a:lvl4pPr marL="2159996" indent="0">
              <a:buNone/>
              <a:defRPr sz="2520" b="1"/>
            </a:lvl4pPr>
            <a:lvl5pPr marL="2879994" indent="0">
              <a:buNone/>
              <a:defRPr sz="2520" b="1"/>
            </a:lvl5pPr>
            <a:lvl6pPr marL="3599993" indent="0">
              <a:buNone/>
              <a:defRPr sz="2520" b="1"/>
            </a:lvl6pPr>
            <a:lvl7pPr marL="4319991" indent="0">
              <a:buNone/>
              <a:defRPr sz="2520" b="1"/>
            </a:lvl7pPr>
            <a:lvl8pPr marL="5039990" indent="0">
              <a:buNone/>
              <a:defRPr sz="2520" b="1"/>
            </a:lvl8pPr>
            <a:lvl9pPr marL="5759988" indent="0">
              <a:buNone/>
              <a:defRPr sz="252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720090" y="3424925"/>
            <a:ext cx="6363296" cy="6222364"/>
          </a:xfrm>
        </p:spPr>
        <p:txBody>
          <a:bodyPr/>
          <a:lstStyle>
            <a:lvl1pPr>
              <a:defRPr sz="3780"/>
            </a:lvl1pPr>
            <a:lvl2pPr>
              <a:defRPr sz="3150"/>
            </a:lvl2pPr>
            <a:lvl3pPr>
              <a:defRPr sz="2835"/>
            </a:lvl3pPr>
            <a:lvl4pPr>
              <a:defRPr sz="2520"/>
            </a:lvl4pPr>
            <a:lvl5pPr>
              <a:defRPr sz="2520"/>
            </a:lvl5pPr>
            <a:lvl6pPr>
              <a:defRPr sz="2520"/>
            </a:lvl6pPr>
            <a:lvl7pPr>
              <a:defRPr sz="2520"/>
            </a:lvl7pPr>
            <a:lvl8pPr>
              <a:defRPr sz="2520"/>
            </a:lvl8pPr>
            <a:lvl9pPr>
              <a:defRPr sz="252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/>
          <p:cNvSpPr>
            <a:spLocks noGrp="1"/>
          </p:cNvSpPr>
          <p:nvPr>
            <p:ph type="body" sz="quarter" idx="3"/>
          </p:nvPr>
        </p:nvSpPr>
        <p:spPr>
          <a:xfrm>
            <a:off x="7315915" y="2417448"/>
            <a:ext cx="6365796" cy="1007477"/>
          </a:xfrm>
        </p:spPr>
        <p:txBody>
          <a:bodyPr anchor="b"/>
          <a:lstStyle>
            <a:lvl1pPr marL="0" indent="0">
              <a:buNone/>
              <a:defRPr sz="3780" b="1"/>
            </a:lvl1pPr>
            <a:lvl2pPr marL="719999" indent="0">
              <a:buNone/>
              <a:defRPr sz="3150" b="1"/>
            </a:lvl2pPr>
            <a:lvl3pPr marL="1439997" indent="0">
              <a:buNone/>
              <a:defRPr sz="2835" b="1"/>
            </a:lvl3pPr>
            <a:lvl4pPr marL="2159996" indent="0">
              <a:buNone/>
              <a:defRPr sz="2520" b="1"/>
            </a:lvl4pPr>
            <a:lvl5pPr marL="2879994" indent="0">
              <a:buNone/>
              <a:defRPr sz="2520" b="1"/>
            </a:lvl5pPr>
            <a:lvl6pPr marL="3599993" indent="0">
              <a:buNone/>
              <a:defRPr sz="2520" b="1"/>
            </a:lvl6pPr>
            <a:lvl7pPr marL="4319991" indent="0">
              <a:buNone/>
              <a:defRPr sz="2520" b="1"/>
            </a:lvl7pPr>
            <a:lvl8pPr marL="5039990" indent="0">
              <a:buNone/>
              <a:defRPr sz="2520" b="1"/>
            </a:lvl8pPr>
            <a:lvl9pPr marL="5759988" indent="0">
              <a:buNone/>
              <a:defRPr sz="252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內容版面配置區 5"/>
          <p:cNvSpPr>
            <a:spLocks noGrp="1"/>
          </p:cNvSpPr>
          <p:nvPr>
            <p:ph sz="quarter" idx="4"/>
          </p:nvPr>
        </p:nvSpPr>
        <p:spPr>
          <a:xfrm>
            <a:off x="7315915" y="3424925"/>
            <a:ext cx="6365796" cy="6222364"/>
          </a:xfrm>
        </p:spPr>
        <p:txBody>
          <a:bodyPr/>
          <a:lstStyle>
            <a:lvl1pPr>
              <a:defRPr sz="3780"/>
            </a:lvl1pPr>
            <a:lvl2pPr>
              <a:defRPr sz="3150"/>
            </a:lvl2pPr>
            <a:lvl3pPr>
              <a:defRPr sz="2835"/>
            </a:lvl3pPr>
            <a:lvl4pPr>
              <a:defRPr sz="2520"/>
            </a:lvl4pPr>
            <a:lvl5pPr>
              <a:defRPr sz="2520"/>
            </a:lvl5pPr>
            <a:lvl6pPr>
              <a:defRPr sz="2520"/>
            </a:lvl6pPr>
            <a:lvl7pPr>
              <a:defRPr sz="2520"/>
            </a:lvl7pPr>
            <a:lvl8pPr>
              <a:defRPr sz="2520"/>
            </a:lvl8pPr>
            <a:lvl9pPr>
              <a:defRPr sz="252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C2096B-8F25-4A85-A36A-FE38CCB1010D}" type="datetimeFigureOut">
              <a:rPr lang="zh-TW" altLang="en-US" smtClean="0"/>
              <a:t>2018/8/29</a:t>
            </a:fld>
            <a:endParaRPr lang="zh-TW" altLang="en-US"/>
          </a:p>
        </p:txBody>
      </p:sp>
      <p:sp>
        <p:nvSpPr>
          <p:cNvPr id="8" name="頁尾版面配置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A8C940-D4F8-4704-96A1-1AA9D5CE705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85678351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C2096B-8F25-4A85-A36A-FE38CCB1010D}" type="datetimeFigureOut">
              <a:rPr lang="zh-TW" altLang="en-US" smtClean="0"/>
              <a:t>2018/8/29</a:t>
            </a:fld>
            <a:endParaRPr lang="zh-TW" altLang="en-US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A8C940-D4F8-4704-96A1-1AA9D5CE705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9095132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C2096B-8F25-4A85-A36A-FE38CCB1010D}" type="datetimeFigureOut">
              <a:rPr lang="zh-TW" altLang="en-US" smtClean="0"/>
              <a:t>2018/8/29</a:t>
            </a:fld>
            <a:endParaRPr lang="zh-TW" altLang="en-US"/>
          </a:p>
        </p:txBody>
      </p:sp>
      <p:sp>
        <p:nvSpPr>
          <p:cNvPr id="3" name="頁尾版面配置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A8C940-D4F8-4704-96A1-1AA9D5CE705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637693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720091" y="429990"/>
            <a:ext cx="4738093" cy="1829960"/>
          </a:xfrm>
        </p:spPr>
        <p:txBody>
          <a:bodyPr anchor="b"/>
          <a:lstStyle>
            <a:lvl1pPr algn="l">
              <a:defRPr sz="3150" b="1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5630704" y="429991"/>
            <a:ext cx="8051006" cy="9217299"/>
          </a:xfrm>
        </p:spPr>
        <p:txBody>
          <a:bodyPr/>
          <a:lstStyle>
            <a:lvl1pPr>
              <a:defRPr sz="5039"/>
            </a:lvl1pPr>
            <a:lvl2pPr>
              <a:defRPr sz="4409"/>
            </a:lvl2pPr>
            <a:lvl3pPr>
              <a:defRPr sz="3780"/>
            </a:lvl3pPr>
            <a:lvl4pPr>
              <a:defRPr sz="3150"/>
            </a:lvl4pPr>
            <a:lvl5pPr>
              <a:defRPr sz="3150"/>
            </a:lvl5pPr>
            <a:lvl6pPr>
              <a:defRPr sz="3150"/>
            </a:lvl6pPr>
            <a:lvl7pPr>
              <a:defRPr sz="3150"/>
            </a:lvl7pPr>
            <a:lvl8pPr>
              <a:defRPr sz="3150"/>
            </a:lvl8pPr>
            <a:lvl9pPr>
              <a:defRPr sz="315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720091" y="2259951"/>
            <a:ext cx="4738093" cy="7387339"/>
          </a:xfrm>
        </p:spPr>
        <p:txBody>
          <a:bodyPr/>
          <a:lstStyle>
            <a:lvl1pPr marL="0" indent="0">
              <a:buNone/>
              <a:defRPr sz="2205"/>
            </a:lvl1pPr>
            <a:lvl2pPr marL="719999" indent="0">
              <a:buNone/>
              <a:defRPr sz="1890"/>
            </a:lvl2pPr>
            <a:lvl3pPr marL="1439997" indent="0">
              <a:buNone/>
              <a:defRPr sz="1575"/>
            </a:lvl3pPr>
            <a:lvl4pPr marL="2159996" indent="0">
              <a:buNone/>
              <a:defRPr sz="1417"/>
            </a:lvl4pPr>
            <a:lvl5pPr marL="2879994" indent="0">
              <a:buNone/>
              <a:defRPr sz="1417"/>
            </a:lvl5pPr>
            <a:lvl6pPr marL="3599993" indent="0">
              <a:buNone/>
              <a:defRPr sz="1417"/>
            </a:lvl6pPr>
            <a:lvl7pPr marL="4319991" indent="0">
              <a:buNone/>
              <a:defRPr sz="1417"/>
            </a:lvl7pPr>
            <a:lvl8pPr marL="5039990" indent="0">
              <a:buNone/>
              <a:defRPr sz="1417"/>
            </a:lvl8pPr>
            <a:lvl9pPr marL="5759988" indent="0">
              <a:buNone/>
              <a:defRPr sz="1417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C2096B-8F25-4A85-A36A-FE38CCB1010D}" type="datetimeFigureOut">
              <a:rPr lang="zh-TW" altLang="en-US" smtClean="0"/>
              <a:t>2018/8/29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A8C940-D4F8-4704-96A1-1AA9D5CE705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07414558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2822854" y="7559834"/>
            <a:ext cx="8641080" cy="892481"/>
          </a:xfrm>
        </p:spPr>
        <p:txBody>
          <a:bodyPr anchor="b"/>
          <a:lstStyle>
            <a:lvl1pPr algn="l">
              <a:defRPr sz="3150" b="1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/>
          <p:cNvSpPr>
            <a:spLocks noGrp="1"/>
          </p:cNvSpPr>
          <p:nvPr>
            <p:ph type="pic" idx="1"/>
          </p:nvPr>
        </p:nvSpPr>
        <p:spPr>
          <a:xfrm>
            <a:off x="2822854" y="964979"/>
            <a:ext cx="8641080" cy="6479858"/>
          </a:xfrm>
        </p:spPr>
        <p:txBody>
          <a:bodyPr/>
          <a:lstStyle>
            <a:lvl1pPr marL="0" indent="0">
              <a:buNone/>
              <a:defRPr sz="5039"/>
            </a:lvl1pPr>
            <a:lvl2pPr marL="719999" indent="0">
              <a:buNone/>
              <a:defRPr sz="4409"/>
            </a:lvl2pPr>
            <a:lvl3pPr marL="1439997" indent="0">
              <a:buNone/>
              <a:defRPr sz="3780"/>
            </a:lvl3pPr>
            <a:lvl4pPr marL="2159996" indent="0">
              <a:buNone/>
              <a:defRPr sz="3150"/>
            </a:lvl4pPr>
            <a:lvl5pPr marL="2879994" indent="0">
              <a:buNone/>
              <a:defRPr sz="3150"/>
            </a:lvl5pPr>
            <a:lvl6pPr marL="3599993" indent="0">
              <a:buNone/>
              <a:defRPr sz="3150"/>
            </a:lvl6pPr>
            <a:lvl7pPr marL="4319991" indent="0">
              <a:buNone/>
              <a:defRPr sz="3150"/>
            </a:lvl7pPr>
            <a:lvl8pPr marL="5039990" indent="0">
              <a:buNone/>
              <a:defRPr sz="3150"/>
            </a:lvl8pPr>
            <a:lvl9pPr marL="5759988" indent="0">
              <a:buNone/>
              <a:defRPr sz="3150"/>
            </a:lvl9pPr>
          </a:lstStyle>
          <a:p>
            <a:endParaRPr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2822854" y="8452316"/>
            <a:ext cx="8641080" cy="1267471"/>
          </a:xfrm>
        </p:spPr>
        <p:txBody>
          <a:bodyPr/>
          <a:lstStyle>
            <a:lvl1pPr marL="0" indent="0">
              <a:buNone/>
              <a:defRPr sz="2205"/>
            </a:lvl1pPr>
            <a:lvl2pPr marL="719999" indent="0">
              <a:buNone/>
              <a:defRPr sz="1890"/>
            </a:lvl2pPr>
            <a:lvl3pPr marL="1439997" indent="0">
              <a:buNone/>
              <a:defRPr sz="1575"/>
            </a:lvl3pPr>
            <a:lvl4pPr marL="2159996" indent="0">
              <a:buNone/>
              <a:defRPr sz="1417"/>
            </a:lvl4pPr>
            <a:lvl5pPr marL="2879994" indent="0">
              <a:buNone/>
              <a:defRPr sz="1417"/>
            </a:lvl5pPr>
            <a:lvl6pPr marL="3599993" indent="0">
              <a:buNone/>
              <a:defRPr sz="1417"/>
            </a:lvl6pPr>
            <a:lvl7pPr marL="4319991" indent="0">
              <a:buNone/>
              <a:defRPr sz="1417"/>
            </a:lvl7pPr>
            <a:lvl8pPr marL="5039990" indent="0">
              <a:buNone/>
              <a:defRPr sz="1417"/>
            </a:lvl8pPr>
            <a:lvl9pPr marL="5759988" indent="0">
              <a:buNone/>
              <a:defRPr sz="1417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C2096B-8F25-4A85-A36A-FE38CCB1010D}" type="datetimeFigureOut">
              <a:rPr lang="zh-TW" altLang="en-US" smtClean="0"/>
              <a:t>2018/8/29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A8C940-D4F8-4704-96A1-1AA9D5CE705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6925072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/>
          <p:cNvSpPr>
            <a:spLocks noGrp="1"/>
          </p:cNvSpPr>
          <p:nvPr>
            <p:ph type="title"/>
          </p:nvPr>
        </p:nvSpPr>
        <p:spPr>
          <a:xfrm>
            <a:off x="720090" y="432491"/>
            <a:ext cx="12961620" cy="179996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 dirty="0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720090" y="2519946"/>
            <a:ext cx="12961620" cy="712734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 dirty="0"/>
              <a:t>按一下以編輯母片文字樣式</a:t>
            </a:r>
          </a:p>
          <a:p>
            <a:pPr lvl="1"/>
            <a:r>
              <a:rPr lang="zh-TW" altLang="en-US" dirty="0"/>
              <a:t>第二層</a:t>
            </a:r>
          </a:p>
          <a:p>
            <a:pPr lvl="2"/>
            <a:r>
              <a:rPr lang="zh-TW" altLang="en-US" dirty="0"/>
              <a:t>第三層</a:t>
            </a:r>
          </a:p>
          <a:p>
            <a:pPr lvl="3"/>
            <a:r>
              <a:rPr lang="zh-TW" altLang="en-US" dirty="0"/>
              <a:t>第四層</a:t>
            </a:r>
          </a:p>
          <a:p>
            <a:pPr lvl="4"/>
            <a:r>
              <a:rPr lang="zh-TW" altLang="en-US" dirty="0"/>
              <a:t>第五層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2"/>
          </p:nvPr>
        </p:nvSpPr>
        <p:spPr>
          <a:xfrm>
            <a:off x="720090" y="10009781"/>
            <a:ext cx="3360420" cy="57498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89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0C2096B-8F25-4A85-A36A-FE38CCB1010D}" type="datetimeFigureOut">
              <a:rPr lang="zh-TW" altLang="en-US" smtClean="0"/>
              <a:t>2018/8/29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3"/>
          </p:nvPr>
        </p:nvSpPr>
        <p:spPr>
          <a:xfrm>
            <a:off x="4920615" y="10009781"/>
            <a:ext cx="4560570" cy="57498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89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4"/>
          </p:nvPr>
        </p:nvSpPr>
        <p:spPr>
          <a:xfrm>
            <a:off x="10321290" y="10009781"/>
            <a:ext cx="3360420" cy="57498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89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CA8C940-D4F8-4704-96A1-1AA9D5CE705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320324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1439997" rtl="0" eaLnBrk="1" latinLnBrk="0" hangingPunct="1">
        <a:spcBef>
          <a:spcPct val="0"/>
        </a:spcBef>
        <a:buNone/>
        <a:defRPr sz="6929" kern="1200">
          <a:solidFill>
            <a:schemeClr val="tx1"/>
          </a:solidFill>
          <a:latin typeface="微軟正黑體" pitchFamily="34" charset="-120"/>
          <a:ea typeface="微軟正黑體" pitchFamily="34" charset="-120"/>
          <a:cs typeface="+mj-cs"/>
        </a:defRPr>
      </a:lvl1pPr>
    </p:titleStyle>
    <p:bodyStyle>
      <a:lvl1pPr marL="539999" indent="-539999" algn="l" defTabSz="1439997" rtl="0" eaLnBrk="1" latinLnBrk="0" hangingPunct="1">
        <a:spcBef>
          <a:spcPct val="20000"/>
        </a:spcBef>
        <a:buFont typeface="Arial" pitchFamily="34" charset="0"/>
        <a:buChar char="•"/>
        <a:defRPr sz="5039" kern="1200">
          <a:solidFill>
            <a:schemeClr val="tx1"/>
          </a:solidFill>
          <a:latin typeface="微軟正黑體" pitchFamily="34" charset="-120"/>
          <a:ea typeface="微軟正黑體" pitchFamily="34" charset="-120"/>
          <a:cs typeface="+mn-cs"/>
        </a:defRPr>
      </a:lvl1pPr>
      <a:lvl2pPr marL="1169998" indent="-449999" algn="l" defTabSz="1439997" rtl="0" eaLnBrk="1" latinLnBrk="0" hangingPunct="1">
        <a:spcBef>
          <a:spcPct val="20000"/>
        </a:spcBef>
        <a:buFont typeface="Arial" pitchFamily="34" charset="0"/>
        <a:buChar char="–"/>
        <a:defRPr sz="4409" kern="1200">
          <a:solidFill>
            <a:schemeClr val="tx1"/>
          </a:solidFill>
          <a:latin typeface="微軟正黑體" pitchFamily="34" charset="-120"/>
          <a:ea typeface="微軟正黑體" pitchFamily="34" charset="-120"/>
          <a:cs typeface="+mn-cs"/>
        </a:defRPr>
      </a:lvl2pPr>
      <a:lvl3pPr marL="1799996" indent="-359999" algn="l" defTabSz="1439997" rtl="0" eaLnBrk="1" latinLnBrk="0" hangingPunct="1">
        <a:spcBef>
          <a:spcPct val="20000"/>
        </a:spcBef>
        <a:buFont typeface="Arial" pitchFamily="34" charset="0"/>
        <a:buChar char="•"/>
        <a:defRPr sz="3780" kern="1200">
          <a:solidFill>
            <a:schemeClr val="tx1"/>
          </a:solidFill>
          <a:latin typeface="微軟正黑體" pitchFamily="34" charset="-120"/>
          <a:ea typeface="微軟正黑體" pitchFamily="34" charset="-120"/>
          <a:cs typeface="+mn-cs"/>
        </a:defRPr>
      </a:lvl3pPr>
      <a:lvl4pPr marL="2519995" indent="-359999" algn="l" defTabSz="1439997" rtl="0" eaLnBrk="1" latinLnBrk="0" hangingPunct="1">
        <a:spcBef>
          <a:spcPct val="20000"/>
        </a:spcBef>
        <a:buFont typeface="Arial" pitchFamily="34" charset="0"/>
        <a:buChar char="–"/>
        <a:defRPr sz="3150" kern="1200">
          <a:solidFill>
            <a:schemeClr val="tx1"/>
          </a:solidFill>
          <a:latin typeface="微軟正黑體" pitchFamily="34" charset="-120"/>
          <a:ea typeface="微軟正黑體" pitchFamily="34" charset="-120"/>
          <a:cs typeface="+mn-cs"/>
        </a:defRPr>
      </a:lvl4pPr>
      <a:lvl5pPr marL="3239994" indent="-359999" algn="l" defTabSz="1439997" rtl="0" eaLnBrk="1" latinLnBrk="0" hangingPunct="1">
        <a:spcBef>
          <a:spcPct val="20000"/>
        </a:spcBef>
        <a:buFont typeface="Arial" pitchFamily="34" charset="0"/>
        <a:buChar char="»"/>
        <a:defRPr sz="3150" kern="1200">
          <a:solidFill>
            <a:schemeClr val="tx1"/>
          </a:solidFill>
          <a:latin typeface="微軟正黑體" pitchFamily="34" charset="-120"/>
          <a:ea typeface="微軟正黑體" pitchFamily="34" charset="-120"/>
          <a:cs typeface="+mn-cs"/>
        </a:defRPr>
      </a:lvl5pPr>
      <a:lvl6pPr marL="3959992" indent="-359999" algn="l" defTabSz="1439997" rtl="0" eaLnBrk="1" latinLnBrk="0" hangingPunct="1">
        <a:spcBef>
          <a:spcPct val="20000"/>
        </a:spcBef>
        <a:buFont typeface="Arial" pitchFamily="34" charset="0"/>
        <a:buChar char="•"/>
        <a:defRPr sz="3150" kern="1200">
          <a:solidFill>
            <a:schemeClr val="tx1"/>
          </a:solidFill>
          <a:latin typeface="+mn-lt"/>
          <a:ea typeface="+mn-ea"/>
          <a:cs typeface="+mn-cs"/>
        </a:defRPr>
      </a:lvl6pPr>
      <a:lvl7pPr marL="4679991" indent="-359999" algn="l" defTabSz="1439997" rtl="0" eaLnBrk="1" latinLnBrk="0" hangingPunct="1">
        <a:spcBef>
          <a:spcPct val="20000"/>
        </a:spcBef>
        <a:buFont typeface="Arial" pitchFamily="34" charset="0"/>
        <a:buChar char="•"/>
        <a:defRPr sz="3150" kern="1200">
          <a:solidFill>
            <a:schemeClr val="tx1"/>
          </a:solidFill>
          <a:latin typeface="+mn-lt"/>
          <a:ea typeface="+mn-ea"/>
          <a:cs typeface="+mn-cs"/>
        </a:defRPr>
      </a:lvl7pPr>
      <a:lvl8pPr marL="5399989" indent="-359999" algn="l" defTabSz="1439997" rtl="0" eaLnBrk="1" latinLnBrk="0" hangingPunct="1">
        <a:spcBef>
          <a:spcPct val="20000"/>
        </a:spcBef>
        <a:buFont typeface="Arial" pitchFamily="34" charset="0"/>
        <a:buChar char="•"/>
        <a:defRPr sz="3150" kern="1200">
          <a:solidFill>
            <a:schemeClr val="tx1"/>
          </a:solidFill>
          <a:latin typeface="+mn-lt"/>
          <a:ea typeface="+mn-ea"/>
          <a:cs typeface="+mn-cs"/>
        </a:defRPr>
      </a:lvl8pPr>
      <a:lvl9pPr marL="6119988" indent="-359999" algn="l" defTabSz="1439997" rtl="0" eaLnBrk="1" latinLnBrk="0" hangingPunct="1">
        <a:spcBef>
          <a:spcPct val="20000"/>
        </a:spcBef>
        <a:buFont typeface="Arial" pitchFamily="34" charset="0"/>
        <a:buChar char="•"/>
        <a:defRPr sz="31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1439997" rtl="0" eaLnBrk="1" latinLnBrk="0" hangingPunct="1">
        <a:defRPr sz="2835" kern="1200">
          <a:solidFill>
            <a:schemeClr val="tx1"/>
          </a:solidFill>
          <a:latin typeface="+mn-lt"/>
          <a:ea typeface="+mn-ea"/>
          <a:cs typeface="+mn-cs"/>
        </a:defRPr>
      </a:lvl1pPr>
      <a:lvl2pPr marL="719999" algn="l" defTabSz="1439997" rtl="0" eaLnBrk="1" latinLnBrk="0" hangingPunct="1">
        <a:defRPr sz="2835" kern="1200">
          <a:solidFill>
            <a:schemeClr val="tx1"/>
          </a:solidFill>
          <a:latin typeface="+mn-lt"/>
          <a:ea typeface="+mn-ea"/>
          <a:cs typeface="+mn-cs"/>
        </a:defRPr>
      </a:lvl2pPr>
      <a:lvl3pPr marL="1439997" algn="l" defTabSz="1439997" rtl="0" eaLnBrk="1" latinLnBrk="0" hangingPunct="1">
        <a:defRPr sz="2835" kern="1200">
          <a:solidFill>
            <a:schemeClr val="tx1"/>
          </a:solidFill>
          <a:latin typeface="+mn-lt"/>
          <a:ea typeface="+mn-ea"/>
          <a:cs typeface="+mn-cs"/>
        </a:defRPr>
      </a:lvl3pPr>
      <a:lvl4pPr marL="2159996" algn="l" defTabSz="1439997" rtl="0" eaLnBrk="1" latinLnBrk="0" hangingPunct="1">
        <a:defRPr sz="2835" kern="1200">
          <a:solidFill>
            <a:schemeClr val="tx1"/>
          </a:solidFill>
          <a:latin typeface="+mn-lt"/>
          <a:ea typeface="+mn-ea"/>
          <a:cs typeface="+mn-cs"/>
        </a:defRPr>
      </a:lvl4pPr>
      <a:lvl5pPr marL="2879994" algn="l" defTabSz="1439997" rtl="0" eaLnBrk="1" latinLnBrk="0" hangingPunct="1">
        <a:defRPr sz="2835" kern="1200">
          <a:solidFill>
            <a:schemeClr val="tx1"/>
          </a:solidFill>
          <a:latin typeface="+mn-lt"/>
          <a:ea typeface="+mn-ea"/>
          <a:cs typeface="+mn-cs"/>
        </a:defRPr>
      </a:lvl5pPr>
      <a:lvl6pPr marL="3599993" algn="l" defTabSz="1439997" rtl="0" eaLnBrk="1" latinLnBrk="0" hangingPunct="1">
        <a:defRPr sz="2835" kern="1200">
          <a:solidFill>
            <a:schemeClr val="tx1"/>
          </a:solidFill>
          <a:latin typeface="+mn-lt"/>
          <a:ea typeface="+mn-ea"/>
          <a:cs typeface="+mn-cs"/>
        </a:defRPr>
      </a:lvl6pPr>
      <a:lvl7pPr marL="4319991" algn="l" defTabSz="1439997" rtl="0" eaLnBrk="1" latinLnBrk="0" hangingPunct="1">
        <a:defRPr sz="2835" kern="1200">
          <a:solidFill>
            <a:schemeClr val="tx1"/>
          </a:solidFill>
          <a:latin typeface="+mn-lt"/>
          <a:ea typeface="+mn-ea"/>
          <a:cs typeface="+mn-cs"/>
        </a:defRPr>
      </a:lvl7pPr>
      <a:lvl8pPr marL="5039990" algn="l" defTabSz="1439997" rtl="0" eaLnBrk="1" latinLnBrk="0" hangingPunct="1">
        <a:defRPr sz="2835" kern="1200">
          <a:solidFill>
            <a:schemeClr val="tx1"/>
          </a:solidFill>
          <a:latin typeface="+mn-lt"/>
          <a:ea typeface="+mn-ea"/>
          <a:cs typeface="+mn-cs"/>
        </a:defRPr>
      </a:lvl8pPr>
      <a:lvl9pPr marL="5759988" algn="l" defTabSz="1439997" rtl="0" eaLnBrk="1" latinLnBrk="0" hangingPunct="1">
        <a:defRPr sz="283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developer.mozilla.org/en-US/docs/Web/HTML/Element/audio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developer.mozilla.org/en-US/docs/Web/HTML/Element/video" TargetMode="Externa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3"/>
          <p:cNvSpPr txBox="1"/>
          <p:nvPr/>
        </p:nvSpPr>
        <p:spPr>
          <a:xfrm>
            <a:off x="5768808" y="7781196"/>
            <a:ext cx="2855270" cy="14665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zh-CN" sz="4465" dirty="0"/>
              <a:t>Fanfan</a:t>
            </a:r>
          </a:p>
          <a:p>
            <a:pPr algn="ctr"/>
            <a:r>
              <a:rPr kumimoji="1" lang="en-US" altLang="zh-CN" sz="4465" dirty="0"/>
              <a:t>2018-08-30</a:t>
            </a:r>
            <a:endParaRPr kumimoji="1" lang="zh-CN" altLang="en-US" sz="4465" dirty="0"/>
          </a:p>
        </p:txBody>
      </p:sp>
      <p:sp>
        <p:nvSpPr>
          <p:cNvPr id="8" name="TextBox 7"/>
          <p:cNvSpPr txBox="1"/>
          <p:nvPr/>
        </p:nvSpPr>
        <p:spPr>
          <a:xfrm>
            <a:off x="3740060" y="2812263"/>
            <a:ext cx="6912768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8000" dirty="0">
                <a:latin typeface="Microsoft YaHei" charset="-122"/>
                <a:ea typeface="Microsoft YaHei" charset="-122"/>
                <a:cs typeface="Microsoft YaHei" charset="-122"/>
              </a:rPr>
              <a:t>MSE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1884943" y="5119758"/>
            <a:ext cx="1062300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6000" dirty="0"/>
              <a:t>第一期</a:t>
            </a:r>
            <a:endParaRPr lang="en-US" sz="6000" dirty="0"/>
          </a:p>
        </p:txBody>
      </p:sp>
    </p:spTree>
    <p:extLst>
      <p:ext uri="{BB962C8B-B14F-4D97-AF65-F5344CB8AC3E}">
        <p14:creationId xmlns:p14="http://schemas.microsoft.com/office/powerpoint/2010/main" val="182732001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9B26E0B6-F27E-5443-81AA-4450A1B88F1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839" y="0"/>
            <a:ext cx="9122393" cy="5131346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677A6711-2DAB-914F-B9DB-454315FDC6E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3226" y="4421529"/>
            <a:ext cx="14401800" cy="1419633"/>
          </a:xfrm>
          <a:prstGeom prst="rect">
            <a:avLst/>
          </a:prstGeom>
        </p:spPr>
      </p:pic>
      <p:pic>
        <p:nvPicPr>
          <p:cNvPr id="15" name="图片 14">
            <a:extLst>
              <a:ext uri="{FF2B5EF4-FFF2-40B4-BE49-F238E27FC236}">
                <a16:creationId xmlns:a16="http://schemas.microsoft.com/office/drawing/2014/main" id="{9AC4A43A-AA4A-1E47-9686-B9FF145E9BE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586" y="5975945"/>
            <a:ext cx="14401800" cy="36848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004784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5">
            <a:extLst>
              <a:ext uri="{FF2B5EF4-FFF2-40B4-BE49-F238E27FC236}">
                <a16:creationId xmlns:a16="http://schemas.microsoft.com/office/drawing/2014/main" id="{051458DB-B4B2-5542-93DB-44A5E186B171}"/>
              </a:ext>
            </a:extLst>
          </p:cNvPr>
          <p:cNvSpPr txBox="1"/>
          <p:nvPr/>
        </p:nvSpPr>
        <p:spPr>
          <a:xfrm>
            <a:off x="2952428" y="1151409"/>
            <a:ext cx="7448321" cy="106170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6299" dirty="0">
                <a:latin typeface="Microsoft YaHei" charset="-122"/>
                <a:ea typeface="Microsoft YaHei" charset="-122"/>
                <a:cs typeface="Microsoft YaHei" charset="-122"/>
              </a:rPr>
              <a:t>web</a:t>
            </a:r>
            <a:r>
              <a:rPr lang="zh-CN" altLang="en-US" sz="6299" dirty="0">
                <a:latin typeface="Microsoft YaHei" charset="-122"/>
                <a:ea typeface="Microsoft YaHei" charset="-122"/>
                <a:cs typeface="Microsoft YaHei" charset="-122"/>
              </a:rPr>
              <a:t>直播视频流播放</a:t>
            </a:r>
            <a:endParaRPr lang="en-US" altLang="zh-CN" sz="6299" dirty="0"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A6D0667D-B5BB-AC4F-9DD2-A9515C2FAD26}"/>
              </a:ext>
            </a:extLst>
          </p:cNvPr>
          <p:cNvSpPr txBox="1"/>
          <p:nvPr/>
        </p:nvSpPr>
        <p:spPr>
          <a:xfrm>
            <a:off x="1887166" y="3988340"/>
            <a:ext cx="3720890" cy="358251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514350" indent="-514350">
              <a:buAutoNum type="arabicPeriod"/>
            </a:pPr>
            <a:r>
              <a:rPr kumimoji="1" lang="en-US" altLang="zh-CN" dirty="0"/>
              <a:t>RTMP</a:t>
            </a:r>
            <a:r>
              <a:rPr kumimoji="1" lang="zh-CN" altLang="en-US" dirty="0"/>
              <a:t> </a:t>
            </a:r>
            <a:r>
              <a:rPr kumimoji="1" lang="en-US" altLang="zh-CN" dirty="0"/>
              <a:t>flash </a:t>
            </a:r>
            <a:r>
              <a:rPr kumimoji="1" lang="zh-CN" altLang="en-US" dirty="0"/>
              <a:t>播放</a:t>
            </a:r>
            <a:endParaRPr kumimoji="1" lang="en-US" altLang="zh-CN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kumimoji="1" lang="en-US" altLang="zh-CN" dirty="0"/>
              <a:t>TCP</a:t>
            </a:r>
            <a:r>
              <a:rPr kumimoji="1" lang="zh-CN" altLang="en-US" dirty="0"/>
              <a:t>长链接；</a:t>
            </a:r>
            <a:endParaRPr kumimoji="1" lang="en-US" altLang="zh-CN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kumimoji="1" lang="en-US" altLang="zh-CN" dirty="0"/>
              <a:t>Adobe</a:t>
            </a:r>
            <a:r>
              <a:rPr kumimoji="1" lang="zh-CN" altLang="en-US" dirty="0"/>
              <a:t> 专利协议；</a:t>
            </a:r>
            <a:endParaRPr kumimoji="1" lang="en-US" altLang="zh-CN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kumimoji="1" lang="zh-CN" altLang="en-US"/>
              <a:t>移动端绝缘</a:t>
            </a:r>
            <a:r>
              <a:rPr kumimoji="1" lang="zh-CN" altLang="en-US" dirty="0"/>
              <a:t>；</a:t>
            </a:r>
            <a:endParaRPr kumimoji="1" lang="en-US" altLang="zh-CN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kumimoji="1" lang="zh-CN" altLang="en-US" dirty="0"/>
              <a:t>有可能被墙；</a:t>
            </a:r>
            <a:endParaRPr kumimoji="1" lang="en-US" altLang="zh-CN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kumimoji="1" lang="zh-CN" altLang="en-US" dirty="0"/>
              <a:t> </a:t>
            </a:r>
            <a:r>
              <a:rPr kumimoji="1" lang="en-US" altLang="zh-CN" dirty="0"/>
              <a:t>PC</a:t>
            </a:r>
            <a:r>
              <a:rPr kumimoji="1" lang="zh-CN" altLang="en-US" dirty="0"/>
              <a:t> </a:t>
            </a:r>
            <a:r>
              <a:rPr kumimoji="1" lang="en-US" altLang="zh-CN" dirty="0"/>
              <a:t>web</a:t>
            </a:r>
            <a:r>
              <a:rPr kumimoji="1" lang="zh-CN" altLang="en-US" dirty="0"/>
              <a:t> 广泛支持；</a:t>
            </a:r>
            <a:endParaRPr kumimoji="1" lang="en-US" altLang="zh-CN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kumimoji="1" lang="zh-CN" altLang="en-US" dirty="0"/>
              <a:t>延迟较小</a:t>
            </a:r>
            <a:endParaRPr kumimoji="1" lang="en-US" altLang="zh-CN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kumimoji="1" lang="zh-CN" altLang="en-US" dirty="0"/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E2558CA2-9800-4B47-857F-9776B56488CB}"/>
              </a:ext>
            </a:extLst>
          </p:cNvPr>
          <p:cNvSpPr txBox="1"/>
          <p:nvPr/>
        </p:nvSpPr>
        <p:spPr>
          <a:xfrm>
            <a:off x="6590698" y="3988339"/>
            <a:ext cx="5423472" cy="358251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2.</a:t>
            </a:r>
            <a:r>
              <a:rPr kumimoji="1" lang="zh-CN" altLang="en-US" dirty="0"/>
              <a:t> </a:t>
            </a:r>
            <a:r>
              <a:rPr kumimoji="1" lang="en-US" altLang="zh-CN" dirty="0"/>
              <a:t>HLS</a:t>
            </a:r>
            <a:r>
              <a:rPr kumimoji="1" lang="zh-CN" altLang="en-US" dirty="0"/>
              <a:t>协议 </a:t>
            </a:r>
            <a:r>
              <a:rPr kumimoji="1" lang="en-US" altLang="zh-CN" dirty="0"/>
              <a:t>IOS</a:t>
            </a:r>
            <a:r>
              <a:rPr kumimoji="1" lang="zh-CN" altLang="en-US" dirty="0"/>
              <a:t> 设备</a:t>
            </a:r>
            <a:endParaRPr kumimoji="1" lang="en-US" altLang="zh-CN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kumimoji="1" lang="zh-CN" altLang="en-US" dirty="0"/>
              <a:t>基于</a:t>
            </a:r>
            <a:r>
              <a:rPr kumimoji="1" lang="en-US" altLang="zh-CN" dirty="0"/>
              <a:t>HTTP</a:t>
            </a:r>
            <a:r>
              <a:rPr kumimoji="1" lang="zh-CN" altLang="en-US" dirty="0"/>
              <a:t>的流媒体传输协议；</a:t>
            </a:r>
            <a:endParaRPr kumimoji="1" lang="en-US" altLang="zh-CN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kumimoji="1" lang="en-US" altLang="zh-CN" dirty="0"/>
              <a:t>http</a:t>
            </a:r>
            <a:r>
              <a:rPr kumimoji="1" lang="zh-CN" altLang="en-US" dirty="0"/>
              <a:t>短链接；</a:t>
            </a:r>
            <a:endParaRPr kumimoji="1" lang="en-US" altLang="zh-CN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kumimoji="1" lang="en-US" altLang="zh-CN" dirty="0"/>
              <a:t>80</a:t>
            </a:r>
            <a:r>
              <a:rPr kumimoji="1" lang="zh-CN" altLang="en-US" dirty="0"/>
              <a:t>端口，不会被墙；</a:t>
            </a:r>
            <a:endParaRPr kumimoji="1" lang="en-US" altLang="zh-CN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kumimoji="1" lang="zh-CN" altLang="en-US" dirty="0"/>
              <a:t>安卓和</a:t>
            </a:r>
            <a:r>
              <a:rPr kumimoji="1" lang="en-US" altLang="zh-CN" dirty="0"/>
              <a:t>IOS</a:t>
            </a:r>
            <a:r>
              <a:rPr kumimoji="1" lang="zh-CN" altLang="en-US"/>
              <a:t>  </a:t>
            </a:r>
            <a:r>
              <a:rPr kumimoji="1" lang="zh-CN" altLang="en-US" dirty="0"/>
              <a:t>可以直接播放；</a:t>
            </a:r>
            <a:endParaRPr kumimoji="1" lang="en-US" altLang="zh-CN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kumimoji="1" lang="zh-CN" altLang="en-US" dirty="0"/>
              <a:t>跨平台；</a:t>
            </a:r>
            <a:endParaRPr kumimoji="1" lang="en-US" altLang="zh-CN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kumimoji="1" lang="zh-CN" altLang="en-US" dirty="0"/>
              <a:t> 延迟相对较高；</a:t>
            </a:r>
            <a:endParaRPr kumimoji="1" lang="en-US" altLang="zh-CN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kumimoji="1" lang="zh-CN" altLang="en-US" dirty="0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A8B838E7-06CC-3740-BE80-376F00BF36F9}"/>
              </a:ext>
            </a:extLst>
          </p:cNvPr>
          <p:cNvSpPr txBox="1"/>
          <p:nvPr/>
        </p:nvSpPr>
        <p:spPr>
          <a:xfrm flipH="1">
            <a:off x="1869443" y="8136185"/>
            <a:ext cx="7978242" cy="5286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dirty="0"/>
              <a:t>如何做到低版本安卓以及</a:t>
            </a:r>
            <a:r>
              <a:rPr kumimoji="1" lang="en-US" altLang="zh-CN" dirty="0"/>
              <a:t>pc</a:t>
            </a:r>
            <a:r>
              <a:rPr kumimoji="1" lang="zh-CN" altLang="en-US" dirty="0"/>
              <a:t> </a:t>
            </a:r>
            <a:r>
              <a:rPr kumimoji="1" lang="en-US" altLang="zh-CN" dirty="0"/>
              <a:t>chrome</a:t>
            </a:r>
            <a:r>
              <a:rPr kumimoji="1" lang="zh-CN" altLang="en-US" dirty="0"/>
              <a:t>上支持</a:t>
            </a:r>
            <a:r>
              <a:rPr kumimoji="1" lang="en-US" altLang="zh-CN" dirty="0"/>
              <a:t>HLS</a:t>
            </a:r>
            <a:r>
              <a:rPr kumimoji="1" lang="zh-CN" altLang="en-US" dirty="0"/>
              <a:t>？</a:t>
            </a:r>
          </a:p>
        </p:txBody>
      </p:sp>
    </p:spTree>
    <p:extLst>
      <p:ext uri="{BB962C8B-B14F-4D97-AF65-F5344CB8AC3E}">
        <p14:creationId xmlns:p14="http://schemas.microsoft.com/office/powerpoint/2010/main" val="395851933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5">
            <a:extLst>
              <a:ext uri="{FF2B5EF4-FFF2-40B4-BE49-F238E27FC236}">
                <a16:creationId xmlns:a16="http://schemas.microsoft.com/office/drawing/2014/main" id="{4594E1BD-2426-4046-968E-348AAB8E116E}"/>
              </a:ext>
            </a:extLst>
          </p:cNvPr>
          <p:cNvSpPr txBox="1"/>
          <p:nvPr/>
        </p:nvSpPr>
        <p:spPr>
          <a:xfrm>
            <a:off x="5112668" y="1007393"/>
            <a:ext cx="1691489" cy="106170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6299" dirty="0">
                <a:latin typeface="Microsoft YaHei" charset="-122"/>
                <a:ea typeface="Microsoft YaHei" charset="-122"/>
                <a:cs typeface="Microsoft YaHei" charset="-122"/>
              </a:rPr>
              <a:t>HLS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CF3056F5-5675-8E41-9E0B-1A5FE5A04AEB}"/>
              </a:ext>
            </a:extLst>
          </p:cNvPr>
          <p:cNvSpPr txBox="1"/>
          <p:nvPr/>
        </p:nvSpPr>
        <p:spPr>
          <a:xfrm>
            <a:off x="1609208" y="2735585"/>
            <a:ext cx="8698407" cy="18374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kumimoji="1" lang="zh-CN" altLang="en-US" dirty="0"/>
              <a:t>苹果公司强推的基于</a:t>
            </a:r>
            <a:r>
              <a:rPr kumimoji="1" lang="en-US" altLang="zh-CN" dirty="0"/>
              <a:t>HTTP</a:t>
            </a:r>
            <a:r>
              <a:rPr kumimoji="1" lang="zh-CN" altLang="en-US" dirty="0"/>
              <a:t>的流媒体网络传输协议；</a:t>
            </a:r>
            <a:endParaRPr kumimoji="1" lang="en-US" altLang="zh-CN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kumimoji="1" lang="zh-CN" altLang="en-US" dirty="0"/>
              <a:t>视频的封装格式是</a:t>
            </a:r>
            <a:r>
              <a:rPr kumimoji="1" lang="en-US" altLang="zh-CN" dirty="0"/>
              <a:t>TS</a:t>
            </a:r>
            <a:r>
              <a:rPr kumimoji="1" lang="zh-CN" altLang="en-US" dirty="0"/>
              <a:t>、视频编码必须是</a:t>
            </a:r>
            <a:r>
              <a:rPr kumimoji="1" lang="en-US" altLang="zh-CN" dirty="0"/>
              <a:t>H264</a:t>
            </a:r>
            <a:r>
              <a:rPr kumimoji="1" lang="zh-CN" altLang="en-US" dirty="0"/>
              <a:t>；</a:t>
            </a:r>
            <a:endParaRPr kumimoji="1" lang="en-US" altLang="zh-CN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kumimoji="1" lang="zh-CN" altLang="en-US" dirty="0"/>
              <a:t>由</a:t>
            </a:r>
            <a:r>
              <a:rPr kumimoji="1" lang="en-US" altLang="zh-CN" dirty="0"/>
              <a:t>m3u8</a:t>
            </a:r>
            <a:r>
              <a:rPr kumimoji="1" lang="zh-CN" altLang="en-US" dirty="0"/>
              <a:t>文件控制播放</a:t>
            </a:r>
            <a:endParaRPr kumimoji="1" lang="en-US" altLang="zh-CN" dirty="0"/>
          </a:p>
          <a:p>
            <a:endParaRPr kumimoji="1" lang="zh-CN" altLang="en-US" dirty="0"/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CE00A66D-0BFC-DA42-B36D-D2009A5E338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573011"/>
            <a:ext cx="14401800" cy="51295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223674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:a16="http://schemas.microsoft.com/office/drawing/2014/main" id="{2616AD8B-F9D7-7144-8386-55221301AD5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16324" y="503337"/>
            <a:ext cx="8991600" cy="919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147892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DAA3A28A-7674-AC4F-B39B-BD07FBEC7FAE}"/>
              </a:ext>
            </a:extLst>
          </p:cNvPr>
          <p:cNvSpPr txBox="1"/>
          <p:nvPr/>
        </p:nvSpPr>
        <p:spPr>
          <a:xfrm>
            <a:off x="9618785" y="1072662"/>
            <a:ext cx="184731" cy="52860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zh-CN" altLang="en-US" dirty="0"/>
          </a:p>
        </p:txBody>
      </p:sp>
      <p:sp>
        <p:nvSpPr>
          <p:cNvPr id="2" name="文本框 1"/>
          <p:cNvSpPr txBox="1"/>
          <p:nvPr/>
        </p:nvSpPr>
        <p:spPr>
          <a:xfrm>
            <a:off x="648172" y="1350227"/>
            <a:ext cx="13033448" cy="22736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>
              <a:buFont typeface="+mj-lt"/>
              <a:buAutoNum type="arabicPeriod"/>
            </a:pPr>
            <a:r>
              <a:rPr kumimoji="1" lang="zh-CN" altLang="en-US" dirty="0"/>
              <a:t>请求</a:t>
            </a:r>
            <a:r>
              <a:rPr kumimoji="1" lang="en-US" altLang="zh-CN" dirty="0"/>
              <a:t>.m3u8</a:t>
            </a:r>
            <a:r>
              <a:rPr kumimoji="1" lang="zh-CN" altLang="en-US" dirty="0"/>
              <a:t>索引文件</a:t>
            </a:r>
            <a:endParaRPr kumimoji="1" lang="en-US" altLang="zh-CN" dirty="0"/>
          </a:p>
          <a:p>
            <a:pPr marL="514350" indent="-514350">
              <a:buFont typeface="+mj-lt"/>
              <a:buAutoNum type="arabicPeriod"/>
            </a:pPr>
            <a:r>
              <a:rPr kumimoji="1" lang="en-US" altLang="zh-CN" dirty="0"/>
              <a:t>XHR</a:t>
            </a:r>
            <a:r>
              <a:rPr kumimoji="1" lang="zh-CN" altLang="en-US" dirty="0"/>
              <a:t>依次请求索引文件中的</a:t>
            </a:r>
            <a:r>
              <a:rPr kumimoji="1" lang="en-US" altLang="zh-CN" dirty="0" err="1"/>
              <a:t>ts</a:t>
            </a:r>
            <a:r>
              <a:rPr kumimoji="1" lang="zh-CN" altLang="en-US" dirty="0"/>
              <a:t>文件</a:t>
            </a:r>
            <a:endParaRPr kumimoji="1" lang="en-US" altLang="zh-CN" dirty="0"/>
          </a:p>
          <a:p>
            <a:pPr marL="514350" indent="-514350">
              <a:buFont typeface="+mj-lt"/>
              <a:buAutoNum type="arabicPeriod"/>
            </a:pPr>
            <a:r>
              <a:rPr kumimoji="1" lang="zh-CN" altLang="en-US" dirty="0"/>
              <a:t>将</a:t>
            </a:r>
            <a:r>
              <a:rPr kumimoji="1" lang="en-US" altLang="zh-CN" dirty="0"/>
              <a:t>t</a:t>
            </a:r>
            <a:r>
              <a:rPr kumimoji="1" lang="zh-CN" altLang="en-US" dirty="0"/>
              <a:t>请求到的二进制数据</a:t>
            </a:r>
            <a:r>
              <a:rPr kumimoji="1" lang="en-US" altLang="zh-CN" dirty="0" err="1"/>
              <a:t>arrayBuffer</a:t>
            </a:r>
            <a:r>
              <a:rPr kumimoji="1" lang="zh-CN" altLang="en-US" dirty="0"/>
              <a:t>数据使用</a:t>
            </a:r>
            <a:r>
              <a:rPr kumimoji="1" lang="en-US" altLang="zh-CN" dirty="0"/>
              <a:t>MSE</a:t>
            </a:r>
            <a:r>
              <a:rPr kumimoji="1" lang="zh-CN" altLang="en-US" dirty="0"/>
              <a:t>的</a:t>
            </a:r>
            <a:r>
              <a:rPr lang="en-US" altLang="zh-CN" dirty="0" err="1"/>
              <a:t>appendBuffer</a:t>
            </a:r>
            <a:r>
              <a:rPr lang="zh-CN" altLang="en-US" dirty="0"/>
              <a:t> 进行</a:t>
            </a:r>
            <a:r>
              <a:rPr lang="en-US" altLang="zh-CN" dirty="0"/>
              <a:t>buffer</a:t>
            </a:r>
            <a:r>
              <a:rPr lang="zh-CN" altLang="en-US" dirty="0"/>
              <a:t>的封装 ，合流播放</a:t>
            </a:r>
            <a:endParaRPr lang="en-US" altLang="zh-CN" dirty="0"/>
          </a:p>
          <a:p>
            <a:pPr marL="514350" indent="-514350">
              <a:buFont typeface="+mj-lt"/>
              <a:buAutoNum type="arabicPeriod"/>
            </a:pPr>
            <a:r>
              <a:rPr kumimoji="1" lang="zh-CN" altLang="en-US" dirty="0"/>
              <a:t>更新</a:t>
            </a:r>
            <a:r>
              <a:rPr kumimoji="1" lang="en-US" altLang="zh-CN" dirty="0"/>
              <a:t>.m3u8</a:t>
            </a:r>
            <a:r>
              <a:rPr kumimoji="1" lang="zh-CN" altLang="en-US" dirty="0"/>
              <a:t>文件，重复以上</a:t>
            </a: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4496" y="4247753"/>
            <a:ext cx="14020800" cy="4953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164433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1440260" y="2663577"/>
            <a:ext cx="11081181" cy="48913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err="1"/>
              <a:t>MediaSource</a:t>
            </a:r>
            <a:r>
              <a:rPr lang="en-US" altLang="zh-CN" dirty="0"/>
              <a:t>:  MSE API,</a:t>
            </a:r>
            <a:r>
              <a:rPr lang="zh-CN" altLang="en-US" dirty="0"/>
              <a:t>可以绑定一个</a:t>
            </a:r>
            <a:r>
              <a:rPr lang="en-US" altLang="zh-CN" dirty="0" err="1"/>
              <a:t>HtmlMediaElement</a:t>
            </a:r>
            <a:r>
              <a:rPr lang="zh-CN" altLang="en-US" dirty="0"/>
              <a:t>上播放；</a:t>
            </a:r>
            <a:endParaRPr lang="en-US" altLang="zh-CN" dirty="0"/>
          </a:p>
          <a:p>
            <a:r>
              <a:rPr kumimoji="1" lang="en-US" altLang="zh-CN" dirty="0" err="1"/>
              <a:t>MediaSource.readyState</a:t>
            </a:r>
            <a:r>
              <a:rPr kumimoji="1" lang="en-US" altLang="zh-CN" dirty="0"/>
              <a:t>:  1. closed </a:t>
            </a:r>
            <a:r>
              <a:rPr kumimoji="1" lang="zh-CN" altLang="en-US" dirty="0"/>
              <a:t>没有绑定一个媒体元素 </a:t>
            </a:r>
            <a:r>
              <a:rPr kumimoji="1" lang="en-US" altLang="zh-CN" dirty="0"/>
              <a:t>2.</a:t>
            </a:r>
            <a:r>
              <a:rPr kumimoji="1" lang="zh-CN" altLang="en-US" dirty="0"/>
              <a:t> </a:t>
            </a:r>
            <a:r>
              <a:rPr kumimoji="1" lang="en-US" altLang="zh-CN" dirty="0"/>
              <a:t>open</a:t>
            </a:r>
            <a:r>
              <a:rPr kumimoji="1" lang="zh-CN" altLang="en-US" dirty="0"/>
              <a:t>已经绑定并准备接受数据 </a:t>
            </a:r>
            <a:r>
              <a:rPr kumimoji="1" lang="en-US" altLang="zh-CN" dirty="0"/>
              <a:t>2. ended </a:t>
            </a:r>
            <a:r>
              <a:rPr kumimoji="1" lang="zh-CN" altLang="en-US" dirty="0"/>
              <a:t>绑定但是 流已经被关闭；</a:t>
            </a:r>
            <a:endParaRPr kumimoji="1" lang="en-US" altLang="zh-CN" dirty="0"/>
          </a:p>
          <a:p>
            <a:r>
              <a:rPr kumimoji="1" lang="en-US" altLang="zh-CN" dirty="0" err="1"/>
              <a:t>MediaSource.isTypeSupported</a:t>
            </a:r>
            <a:r>
              <a:rPr kumimoji="1" lang="en-US" altLang="zh-CN" dirty="0"/>
              <a:t>(mime)</a:t>
            </a:r>
            <a:r>
              <a:rPr kumimoji="1" lang="zh-CN" altLang="en-US" dirty="0"/>
              <a:t>：判断当前浏览器是否支持传入的编码；</a:t>
            </a:r>
            <a:endParaRPr kumimoji="1" lang="en-US" altLang="zh-CN" dirty="0"/>
          </a:p>
          <a:p>
            <a:r>
              <a:rPr kumimoji="1" lang="en-US" altLang="zh-CN" dirty="0" err="1"/>
              <a:t>MediaSource.addSourceBuffer</a:t>
            </a:r>
            <a:r>
              <a:rPr kumimoji="1" lang="en-US" altLang="zh-CN" dirty="0"/>
              <a:t>(mime): </a:t>
            </a:r>
            <a:r>
              <a:rPr kumimoji="1" lang="zh-CN" altLang="en-US" dirty="0"/>
              <a:t>创建一个传入</a:t>
            </a:r>
            <a:r>
              <a:rPr kumimoji="1" lang="en-US" altLang="zh-CN" dirty="0"/>
              <a:t>mime</a:t>
            </a:r>
            <a:r>
              <a:rPr kumimoji="1" lang="zh-CN" altLang="en-US" dirty="0"/>
              <a:t> 类型的</a:t>
            </a:r>
            <a:r>
              <a:rPr kumimoji="1" lang="en-US" altLang="zh-CN" dirty="0" err="1"/>
              <a:t>SourceBuffer</a:t>
            </a:r>
            <a:endParaRPr kumimoji="1" lang="en-US" altLang="zh-CN" dirty="0"/>
          </a:p>
          <a:p>
            <a:r>
              <a:rPr kumimoji="1" lang="en-US" altLang="zh-CN" dirty="0" err="1"/>
              <a:t>SourceBuffer</a:t>
            </a:r>
            <a:r>
              <a:rPr kumimoji="1" lang="zh-CN" altLang="en-US" dirty="0"/>
              <a:t>：可理解为具体的音视频轨道；</a:t>
            </a:r>
            <a:endParaRPr kumimoji="1" lang="en-US" altLang="zh-CN" dirty="0"/>
          </a:p>
          <a:p>
            <a:r>
              <a:rPr kumimoji="1" lang="en-US" altLang="zh-CN" dirty="0" err="1"/>
              <a:t>MediaSource.souceBuffers</a:t>
            </a:r>
            <a:r>
              <a:rPr kumimoji="1" lang="en-US" altLang="zh-CN" dirty="0"/>
              <a:t>: </a:t>
            </a:r>
            <a:r>
              <a:rPr kumimoji="1" lang="zh-CN" altLang="en-US" dirty="0"/>
              <a:t>存储</a:t>
            </a:r>
            <a:r>
              <a:rPr kumimoji="1" lang="en-US" altLang="zh-CN" dirty="0" err="1"/>
              <a:t>sourceBuffer</a:t>
            </a:r>
            <a:r>
              <a:rPr kumimoji="1" lang="en-US" altLang="zh-CN" dirty="0"/>
              <a:t>,</a:t>
            </a:r>
            <a:r>
              <a:rPr kumimoji="1" lang="zh-CN" altLang="en-US" dirty="0"/>
              <a:t> 返回一个</a:t>
            </a:r>
            <a:r>
              <a:rPr kumimoji="1" lang="en-US" altLang="zh-CN" dirty="0" err="1"/>
              <a:t>sourceBuffer</a:t>
            </a:r>
            <a:r>
              <a:rPr kumimoji="1" lang="zh-CN" altLang="en-US" dirty="0"/>
              <a:t> 列表；</a:t>
            </a:r>
            <a:endParaRPr kumimoji="1" lang="en-US" altLang="zh-CN" dirty="0"/>
          </a:p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93516502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6164" y="1511449"/>
            <a:ext cx="12522200" cy="2768600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914400" y="833120"/>
            <a:ext cx="2922916" cy="52860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/>
              <a:t>第一级</a:t>
            </a:r>
            <a:r>
              <a:rPr kumimoji="1" lang="en-US" altLang="zh-CN" dirty="0"/>
              <a:t>m3u8</a:t>
            </a:r>
            <a:r>
              <a:rPr kumimoji="1" lang="zh-CN" altLang="en-US" dirty="0"/>
              <a:t>文件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4EE014D8-EDF7-C447-919D-AA26A5AB0DB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6564" y="4280049"/>
            <a:ext cx="4838700" cy="5695404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1945A869-18A4-C242-B1D7-6FB18ABECC48}"/>
              </a:ext>
            </a:extLst>
          </p:cNvPr>
          <p:cNvSpPr txBox="1"/>
          <p:nvPr/>
        </p:nvSpPr>
        <p:spPr>
          <a:xfrm>
            <a:off x="914400" y="5183857"/>
            <a:ext cx="2125903" cy="52860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/>
              <a:t>第二级</a:t>
            </a:r>
            <a:r>
              <a:rPr kumimoji="1" lang="en-US" altLang="zh-CN" dirty="0"/>
              <a:t>m3u8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4570331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CC0B866A-7F32-164A-88F4-68C3946A120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3300" y="2701131"/>
            <a:ext cx="12395200" cy="5397500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7F9C5207-8E4D-894E-9003-935F103745E1}"/>
              </a:ext>
            </a:extLst>
          </p:cNvPr>
          <p:cNvSpPr txBox="1"/>
          <p:nvPr/>
        </p:nvSpPr>
        <p:spPr>
          <a:xfrm>
            <a:off x="1003300" y="1439441"/>
            <a:ext cx="4109368" cy="5286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dirty="0"/>
              <a:t>请求适应的码率</a:t>
            </a:r>
            <a:r>
              <a:rPr kumimoji="1" lang="en-US" altLang="zh-CN" dirty="0" err="1"/>
              <a:t>Url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78248571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1B1BA377-C3B7-8640-AD77-D34BC77B8DD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007393"/>
            <a:ext cx="14401800" cy="4850018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2BAB631F-9502-6C40-81C3-FA037CAB3A6E}"/>
              </a:ext>
            </a:extLst>
          </p:cNvPr>
          <p:cNvSpPr txBox="1"/>
          <p:nvPr/>
        </p:nvSpPr>
        <p:spPr>
          <a:xfrm>
            <a:off x="674914" y="6966857"/>
            <a:ext cx="10877786" cy="52860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 err="1"/>
              <a:t>arrayBuffer</a:t>
            </a:r>
            <a:r>
              <a:rPr kumimoji="1" lang="en-US" altLang="zh-CN" dirty="0"/>
              <a:t> </a:t>
            </a:r>
            <a:r>
              <a:rPr kumimoji="1" lang="zh-CN" altLang="en-US" dirty="0"/>
              <a:t>无法直接操作，需要把它装进一个容器里面进行操作；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D7BEE8F3-E411-564D-B940-65E728B8BB94}"/>
              </a:ext>
            </a:extLst>
          </p:cNvPr>
          <p:cNvSpPr txBox="1"/>
          <p:nvPr/>
        </p:nvSpPr>
        <p:spPr>
          <a:xfrm>
            <a:off x="674914" y="8056586"/>
            <a:ext cx="5328592" cy="5286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err="1"/>
              <a:t>sourceBuffer.appendBuffer</a:t>
            </a:r>
            <a:r>
              <a:rPr lang="en-US" altLang="zh-CN" dirty="0"/>
              <a:t>(bytes);</a:t>
            </a:r>
          </a:p>
        </p:txBody>
      </p:sp>
    </p:spTree>
    <p:extLst>
      <p:ext uri="{BB962C8B-B14F-4D97-AF65-F5344CB8AC3E}">
        <p14:creationId xmlns:p14="http://schemas.microsoft.com/office/powerpoint/2010/main" val="224283308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>
            <a:extLst>
              <a:ext uri="{FF2B5EF4-FFF2-40B4-BE49-F238E27FC236}">
                <a16:creationId xmlns:a16="http://schemas.microsoft.com/office/drawing/2014/main" id="{C3C744D8-230D-AB43-A1E0-01F9BBDA6E90}"/>
              </a:ext>
            </a:extLst>
          </p:cNvPr>
          <p:cNvSpPr txBox="1"/>
          <p:nvPr/>
        </p:nvSpPr>
        <p:spPr>
          <a:xfrm>
            <a:off x="348343" y="1415143"/>
            <a:ext cx="3360215" cy="52860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/>
              <a:t>请求下一个</a:t>
            </a:r>
            <a:r>
              <a:rPr kumimoji="1" lang="en-US" altLang="zh-CN" dirty="0" err="1"/>
              <a:t>ts</a:t>
            </a:r>
            <a:r>
              <a:rPr kumimoji="1" lang="zh-CN" altLang="en-US" dirty="0"/>
              <a:t>的时机</a:t>
            </a:r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D0C58DD6-8F90-1144-9DF7-884878C0653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663577"/>
            <a:ext cx="14401800" cy="2414419"/>
          </a:xfrm>
          <a:prstGeom prst="rect">
            <a:avLst/>
          </a:prstGeom>
        </p:spPr>
      </p:pic>
      <p:sp>
        <p:nvSpPr>
          <p:cNvPr id="10" name="文本框 9">
            <a:extLst>
              <a:ext uri="{FF2B5EF4-FFF2-40B4-BE49-F238E27FC236}">
                <a16:creationId xmlns:a16="http://schemas.microsoft.com/office/drawing/2014/main" id="{BBDCE06B-17DF-7846-ABC6-58C8C3D6DB29}"/>
              </a:ext>
            </a:extLst>
          </p:cNvPr>
          <p:cNvSpPr txBox="1"/>
          <p:nvPr/>
        </p:nvSpPr>
        <p:spPr>
          <a:xfrm>
            <a:off x="478971" y="6618514"/>
            <a:ext cx="8830623" cy="52860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 err="1"/>
              <a:t>Updateend</a:t>
            </a:r>
            <a:r>
              <a:rPr kumimoji="1" lang="en-US" altLang="zh-CN" dirty="0"/>
              <a:t>: </a:t>
            </a:r>
            <a:r>
              <a:rPr kumimoji="1" lang="en-US" altLang="zh-CN" dirty="0" err="1"/>
              <a:t>appendBuffer</a:t>
            </a:r>
            <a:r>
              <a:rPr kumimoji="1" lang="en-US" altLang="zh-CN" dirty="0"/>
              <a:t> </a:t>
            </a:r>
            <a:r>
              <a:rPr kumimoji="1" lang="zh-CN" altLang="en-US" dirty="0"/>
              <a:t>完成，可以接受下一个</a:t>
            </a:r>
            <a:r>
              <a:rPr kumimoji="1" lang="en-US" altLang="zh-CN" dirty="0"/>
              <a:t>buffer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17070274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文本框 75"/>
          <p:cNvSpPr txBox="1"/>
          <p:nvPr/>
        </p:nvSpPr>
        <p:spPr>
          <a:xfrm>
            <a:off x="1649504" y="1495525"/>
            <a:ext cx="1101968" cy="976421"/>
          </a:xfrm>
          <a:prstGeom prst="rect">
            <a:avLst/>
          </a:prstGeom>
          <a:solidFill>
            <a:schemeClr val="accent2"/>
          </a:solidFill>
        </p:spPr>
        <p:txBody>
          <a:bodyPr wrap="square" lIns="144018" tIns="72009" rIns="144018" bIns="72009" rtlCol="0">
            <a:spAutoFit/>
          </a:bodyPr>
          <a:lstStyle/>
          <a:p>
            <a:r>
              <a:rPr kumimoji="1" lang="en-US" altLang="zh-CN" sz="54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01</a:t>
            </a:r>
            <a:endParaRPr kumimoji="1" lang="zh-CN" altLang="en-US" sz="5400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81" name="文本框 75"/>
          <p:cNvSpPr txBox="1"/>
          <p:nvPr/>
        </p:nvSpPr>
        <p:spPr>
          <a:xfrm>
            <a:off x="1657502" y="2809012"/>
            <a:ext cx="1101968" cy="976421"/>
          </a:xfrm>
          <a:prstGeom prst="rect">
            <a:avLst/>
          </a:prstGeom>
          <a:solidFill>
            <a:schemeClr val="accent2"/>
          </a:solidFill>
        </p:spPr>
        <p:txBody>
          <a:bodyPr wrap="square" lIns="144018" tIns="72009" rIns="144018" bIns="72009" rtlCol="0">
            <a:spAutoFit/>
          </a:bodyPr>
          <a:lstStyle/>
          <a:p>
            <a:r>
              <a:rPr kumimoji="1" lang="en-US" altLang="zh-CN" sz="54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02</a:t>
            </a:r>
            <a:endParaRPr kumimoji="1" lang="zh-CN" altLang="en-US" sz="5400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82" name="文本框 75"/>
          <p:cNvSpPr txBox="1"/>
          <p:nvPr/>
        </p:nvSpPr>
        <p:spPr>
          <a:xfrm>
            <a:off x="1649504" y="4112300"/>
            <a:ext cx="1101968" cy="976421"/>
          </a:xfrm>
          <a:prstGeom prst="rect">
            <a:avLst/>
          </a:prstGeom>
          <a:solidFill>
            <a:schemeClr val="accent2"/>
          </a:solidFill>
        </p:spPr>
        <p:txBody>
          <a:bodyPr wrap="square" lIns="144018" tIns="72009" rIns="144018" bIns="72009" rtlCol="0">
            <a:spAutoFit/>
          </a:bodyPr>
          <a:lstStyle/>
          <a:p>
            <a:r>
              <a:rPr kumimoji="1" lang="en-US" altLang="zh-CN" sz="54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03</a:t>
            </a:r>
            <a:endParaRPr kumimoji="1" lang="zh-CN" altLang="en-US" sz="5400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85" name="矩形 31"/>
          <p:cNvSpPr/>
          <p:nvPr/>
        </p:nvSpPr>
        <p:spPr>
          <a:xfrm>
            <a:off x="2994046" y="1585145"/>
            <a:ext cx="4503031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32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是</a:t>
            </a:r>
            <a:r>
              <a:rPr kumimoji="1" lang="zh-CN" altLang="en-US" sz="32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什么</a:t>
            </a:r>
          </a:p>
        </p:txBody>
      </p:sp>
      <p:sp>
        <p:nvSpPr>
          <p:cNvPr id="86" name="矩形 33"/>
          <p:cNvSpPr/>
          <p:nvPr/>
        </p:nvSpPr>
        <p:spPr>
          <a:xfrm>
            <a:off x="3010115" y="2965901"/>
            <a:ext cx="3100529" cy="6701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kumimoji="1" lang="zh-CN" altLang="en-US" sz="3200" dirty="0">
                <a:latin typeface="微软雅黑" pitchFamily="34" charset="-122"/>
                <a:ea typeface="微软雅黑" pitchFamily="34" charset="-122"/>
              </a:rPr>
              <a:t>为什么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FB816734-1741-0E4F-A781-813CE088A1F4}"/>
              </a:ext>
            </a:extLst>
          </p:cNvPr>
          <p:cNvSpPr txBox="1"/>
          <p:nvPr/>
        </p:nvSpPr>
        <p:spPr>
          <a:xfrm>
            <a:off x="3010115" y="4336207"/>
            <a:ext cx="141577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3200" dirty="0">
                <a:latin typeface="微软雅黑" pitchFamily="34" charset="-122"/>
                <a:ea typeface="微软雅黑" pitchFamily="34" charset="-122"/>
              </a:rPr>
              <a:t>怎么办</a:t>
            </a:r>
          </a:p>
        </p:txBody>
      </p:sp>
    </p:spTree>
    <p:extLst>
      <p:ext uri="{BB962C8B-B14F-4D97-AF65-F5344CB8AC3E}">
        <p14:creationId xmlns:p14="http://schemas.microsoft.com/office/powerpoint/2010/main" val="361440240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4305296" y="4719506"/>
            <a:ext cx="5655714" cy="106170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6299" dirty="0">
                <a:latin typeface="Microsoft YaHei" charset="-122"/>
                <a:ea typeface="Microsoft YaHei" charset="-122"/>
                <a:cs typeface="Microsoft YaHei" charset="-122"/>
              </a:rPr>
              <a:t>Thanks</a:t>
            </a:r>
            <a:r>
              <a:rPr lang="zh-CN" altLang="en-US" sz="6299" dirty="0">
                <a:latin typeface="Microsoft YaHei" charset="-122"/>
                <a:ea typeface="Microsoft YaHei" charset="-122"/>
                <a:cs typeface="Microsoft YaHei" charset="-122"/>
              </a:rPr>
              <a:t> </a:t>
            </a:r>
            <a:r>
              <a:rPr lang="en-US" altLang="zh-CN" sz="6299" dirty="0">
                <a:latin typeface="Microsoft YaHei" charset="-122"/>
                <a:ea typeface="Microsoft YaHei" charset="-122"/>
                <a:cs typeface="Microsoft YaHei" charset="-122"/>
              </a:rPr>
              <a:t>&amp;</a:t>
            </a:r>
            <a:r>
              <a:rPr lang="zh-CN" altLang="en-US" sz="6299" dirty="0">
                <a:latin typeface="Microsoft YaHei" charset="-122"/>
                <a:ea typeface="Microsoft YaHei" charset="-122"/>
                <a:cs typeface="Microsoft YaHei" charset="-122"/>
              </a:rPr>
              <a:t> </a:t>
            </a:r>
            <a:r>
              <a:rPr lang="en-US" altLang="zh-CN" sz="6299" dirty="0">
                <a:latin typeface="Microsoft YaHei" charset="-122"/>
                <a:ea typeface="Microsoft YaHei" charset="-122"/>
                <a:cs typeface="Microsoft YaHei" charset="-122"/>
              </a:rPr>
              <a:t>Q/A</a:t>
            </a:r>
            <a:endParaRPr lang="en-US" sz="6299" dirty="0"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49522939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文本框 81"/>
          <p:cNvSpPr txBox="1"/>
          <p:nvPr/>
        </p:nvSpPr>
        <p:spPr>
          <a:xfrm>
            <a:off x="4896091" y="3048000"/>
            <a:ext cx="5112086" cy="4762073"/>
          </a:xfrm>
          <a:prstGeom prst="rect">
            <a:avLst/>
          </a:prstGeom>
          <a:noFill/>
        </p:spPr>
        <p:txBody>
          <a:bodyPr wrap="square" lIns="144018" tIns="72009" rIns="144018" bIns="72009" rtlCol="0">
            <a:spAutoFit/>
          </a:bodyPr>
          <a:lstStyle/>
          <a:p>
            <a:r>
              <a:rPr kumimoji="1" lang="en-US" altLang="zh-CN" sz="30000" dirty="0">
                <a:solidFill>
                  <a:schemeClr val="accent5">
                    <a:lumMod val="20000"/>
                    <a:lumOff val="80000"/>
                  </a:schemeClr>
                </a:solidFill>
                <a:latin typeface="Century Gothic" pitchFamily="34" charset="0"/>
              </a:rPr>
              <a:t>01</a:t>
            </a:r>
            <a:endParaRPr kumimoji="1" lang="zh-CN" altLang="en-US" sz="30000" dirty="0">
              <a:solidFill>
                <a:schemeClr val="accent5">
                  <a:lumMod val="20000"/>
                  <a:lumOff val="80000"/>
                </a:schemeClr>
              </a:solidFill>
              <a:latin typeface="Century Gothic" pitchFamily="34" charset="0"/>
            </a:endParaRPr>
          </a:p>
        </p:txBody>
      </p:sp>
      <p:sp>
        <p:nvSpPr>
          <p:cNvPr id="19" name="Rectangle 18"/>
          <p:cNvSpPr/>
          <p:nvPr/>
        </p:nvSpPr>
        <p:spPr>
          <a:xfrm>
            <a:off x="3583927" y="4875038"/>
            <a:ext cx="6447599" cy="110799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6600" dirty="0">
                <a:solidFill>
                  <a:schemeClr val="tx1">
                    <a:lumMod val="85000"/>
                    <a:lumOff val="15000"/>
                  </a:schemeClr>
                </a:solidFill>
                <a:latin typeface="Microsoft YaHei" charset="-122"/>
                <a:ea typeface="Microsoft YaHei" charset="-122"/>
                <a:cs typeface="Microsoft YaHei" charset="-122"/>
              </a:rPr>
              <a:t>MSE</a:t>
            </a:r>
            <a:r>
              <a:rPr lang="zh-CN" altLang="en-US" sz="6600" dirty="0">
                <a:solidFill>
                  <a:schemeClr val="tx1">
                    <a:lumMod val="85000"/>
                    <a:lumOff val="15000"/>
                  </a:schemeClr>
                </a:solidFill>
                <a:latin typeface="Microsoft YaHei" charset="-122"/>
                <a:ea typeface="Microsoft YaHei" charset="-122"/>
                <a:cs typeface="Microsoft YaHei" charset="-122"/>
              </a:rPr>
              <a:t> </a:t>
            </a:r>
            <a:r>
              <a:rPr lang="zh-CN" altLang="en-US" sz="660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Microsoft YaHei" charset="-122"/>
                <a:ea typeface="Microsoft YaHei" charset="-122"/>
                <a:cs typeface="Microsoft YaHei" charset="-122"/>
              </a:rPr>
              <a:t>是什么？？</a:t>
            </a:r>
            <a:endParaRPr lang="en-US" sz="6600" dirty="0">
              <a:solidFill>
                <a:schemeClr val="tx1">
                  <a:lumMod val="85000"/>
                  <a:lumOff val="15000"/>
                </a:schemeClr>
              </a:solidFill>
              <a:effectLst/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04506089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49FAEC9C-D9B5-EE46-BDD9-08FE4087E1B9}"/>
              </a:ext>
            </a:extLst>
          </p:cNvPr>
          <p:cNvSpPr txBox="1"/>
          <p:nvPr/>
        </p:nvSpPr>
        <p:spPr>
          <a:xfrm>
            <a:off x="864196" y="2087513"/>
            <a:ext cx="13124871" cy="18374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/>
              <a:t>MSE: </a:t>
            </a:r>
          </a:p>
          <a:p>
            <a:r>
              <a:rPr lang="en-US" altLang="zh-CN" dirty="0"/>
              <a:t>The Media Source Extensions API (MSE) provides functionality </a:t>
            </a:r>
            <a:r>
              <a:rPr lang="en-US" altLang="zh-CN" dirty="0" err="1"/>
              <a:t>enablingplugin</a:t>
            </a:r>
            <a:r>
              <a:rPr lang="en-US" altLang="zh-CN" dirty="0"/>
              <a:t>-free web-based streaming media. Using MSE, media streams can be created via JavaScript, and played using </a:t>
            </a:r>
            <a:r>
              <a:rPr lang="en-US" altLang="zh-CN" dirty="0">
                <a:hlinkClick r:id="rId3" tooltip="The HTML &lt;audio&gt; element is used to embed sound content in documents. It may contain one or more audio sources, represented using the src attribute or the &lt;source&gt; element: the browser will choose the most suitable one. It can also be the destination for streamed media, using a MediaStream."/>
              </a:rPr>
              <a:t>&lt;audio&gt;</a:t>
            </a:r>
            <a:r>
              <a:rPr lang="en-US" altLang="zh-CN" dirty="0"/>
              <a:t> and </a:t>
            </a:r>
            <a:r>
              <a:rPr lang="en-US" altLang="zh-CN" dirty="0">
                <a:hlinkClick r:id="rId4" tooltip="The HTML Video element (&lt;video&gt;) embeds a media player which supports video playback into the document."/>
              </a:rPr>
              <a:t>&lt;video&gt;</a:t>
            </a:r>
            <a:r>
              <a:rPr lang="en-US" altLang="zh-CN" dirty="0"/>
              <a:t>elements.</a:t>
            </a:r>
            <a:endParaRPr kumimoji="1" lang="zh-CN" altLang="en-US" dirty="0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D0F59E6F-DCC8-B74D-8DE0-DC6FD175248E}"/>
              </a:ext>
            </a:extLst>
          </p:cNvPr>
          <p:cNvSpPr txBox="1"/>
          <p:nvPr/>
        </p:nvSpPr>
        <p:spPr>
          <a:xfrm>
            <a:off x="492681" y="5255865"/>
            <a:ext cx="13867899" cy="14011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MSE</a:t>
            </a:r>
            <a:r>
              <a:rPr kumimoji="1" lang="zh-CN" altLang="en-US" dirty="0"/>
              <a:t>给予了</a:t>
            </a:r>
            <a:r>
              <a:rPr kumimoji="1" lang="en-US" altLang="zh-CN" dirty="0"/>
              <a:t>JS</a:t>
            </a:r>
            <a:r>
              <a:rPr kumimoji="1" lang="zh-CN" altLang="en-US" dirty="0"/>
              <a:t>处理、控制媒体数据的能力，使用</a:t>
            </a:r>
            <a:r>
              <a:rPr kumimoji="1" lang="en-US" altLang="zh-CN" dirty="0"/>
              <a:t>MSE</a:t>
            </a:r>
            <a:r>
              <a:rPr kumimoji="1" lang="zh-CN" altLang="en-US" dirty="0"/>
              <a:t> 开发者可以在不需要插件的情况下</a:t>
            </a:r>
            <a:endParaRPr kumimoji="1" lang="en-US" altLang="zh-CN" dirty="0"/>
          </a:p>
          <a:p>
            <a:r>
              <a:rPr kumimoji="1" lang="zh-CN" altLang="en-US" dirty="0"/>
              <a:t>动态修改媒体流，封装流媒体、转码等，针对不同的网络环境、设备适配对应的视频</a:t>
            </a:r>
            <a:endParaRPr kumimoji="1" lang="en-US" altLang="zh-CN" dirty="0"/>
          </a:p>
          <a:p>
            <a:r>
              <a:rPr kumimoji="1" lang="zh-CN" altLang="en-US" dirty="0"/>
              <a:t>数据。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3AA1BD15-4A15-514A-A973-C35A0984A4DC}"/>
              </a:ext>
            </a:extLst>
          </p:cNvPr>
          <p:cNvSpPr txBox="1"/>
          <p:nvPr/>
        </p:nvSpPr>
        <p:spPr>
          <a:xfrm>
            <a:off x="2090057" y="7935686"/>
            <a:ext cx="6853158" cy="52860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/>
              <a:t>？？为什么需要</a:t>
            </a:r>
            <a:r>
              <a:rPr kumimoji="1" lang="en-US" altLang="zh-CN" dirty="0"/>
              <a:t>MSE</a:t>
            </a:r>
            <a:r>
              <a:rPr kumimoji="1" lang="zh-CN" altLang="en-US" dirty="0"/>
              <a:t>呢，</a:t>
            </a:r>
            <a:r>
              <a:rPr kumimoji="1" lang="en-US" altLang="zh-CN" dirty="0"/>
              <a:t>video</a:t>
            </a:r>
            <a:r>
              <a:rPr kumimoji="1" lang="zh-CN" altLang="en-US" dirty="0"/>
              <a:t>不挺好的么</a:t>
            </a:r>
          </a:p>
        </p:txBody>
      </p:sp>
    </p:spTree>
    <p:extLst>
      <p:ext uri="{BB962C8B-B14F-4D97-AF65-F5344CB8AC3E}">
        <p14:creationId xmlns:p14="http://schemas.microsoft.com/office/powerpoint/2010/main" val="102219649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文本框 81"/>
          <p:cNvSpPr txBox="1"/>
          <p:nvPr/>
        </p:nvSpPr>
        <p:spPr>
          <a:xfrm>
            <a:off x="4896091" y="3048000"/>
            <a:ext cx="5112086" cy="4762073"/>
          </a:xfrm>
          <a:prstGeom prst="rect">
            <a:avLst/>
          </a:prstGeom>
          <a:noFill/>
        </p:spPr>
        <p:txBody>
          <a:bodyPr wrap="square" lIns="144018" tIns="72009" rIns="144018" bIns="72009" rtlCol="0">
            <a:spAutoFit/>
          </a:bodyPr>
          <a:lstStyle/>
          <a:p>
            <a:r>
              <a:rPr kumimoji="1" lang="en-US" altLang="zh-CN" sz="30000" dirty="0">
                <a:solidFill>
                  <a:schemeClr val="accent5">
                    <a:lumMod val="20000"/>
                    <a:lumOff val="80000"/>
                  </a:schemeClr>
                </a:solidFill>
                <a:latin typeface="Century Gothic" pitchFamily="34" charset="0"/>
              </a:rPr>
              <a:t>02</a:t>
            </a:r>
            <a:endParaRPr kumimoji="1" lang="zh-CN" altLang="en-US" sz="30000" dirty="0">
              <a:solidFill>
                <a:schemeClr val="accent5">
                  <a:lumMod val="20000"/>
                  <a:lumOff val="80000"/>
                </a:schemeClr>
              </a:solidFill>
              <a:latin typeface="Century Gothic" pitchFamily="34" charset="0"/>
            </a:endParaRPr>
          </a:p>
        </p:txBody>
      </p:sp>
      <p:sp>
        <p:nvSpPr>
          <p:cNvPr id="19" name="Rectangle 18"/>
          <p:cNvSpPr/>
          <p:nvPr/>
        </p:nvSpPr>
        <p:spPr>
          <a:xfrm>
            <a:off x="3583927" y="4875038"/>
            <a:ext cx="7015062" cy="128400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30000"/>
              </a:lnSpc>
            </a:pPr>
            <a:r>
              <a:rPr kumimoji="1" lang="zh-CN" altLang="en-US" sz="6600" dirty="0">
                <a:latin typeface="微软雅黑" pitchFamily="34" charset="-122"/>
                <a:ea typeface="微软雅黑" pitchFamily="34" charset="-122"/>
              </a:rPr>
              <a:t>为什么需要</a:t>
            </a:r>
            <a:r>
              <a:rPr kumimoji="1" lang="en-US" altLang="zh-CN" sz="6600" dirty="0">
                <a:latin typeface="微软雅黑" pitchFamily="34" charset="-122"/>
                <a:ea typeface="微软雅黑" pitchFamily="34" charset="-122"/>
              </a:rPr>
              <a:t>MSE??</a:t>
            </a:r>
            <a:endParaRPr kumimoji="1" lang="zh-CN" altLang="en-US" sz="6600" dirty="0">
              <a:latin typeface="微软雅黑" pitchFamily="34" charset="-122"/>
              <a:ea typeface="微软雅黑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81076512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2880420" y="935385"/>
            <a:ext cx="8026557" cy="106170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6299" dirty="0">
                <a:latin typeface="Microsoft YaHei" charset="-122"/>
                <a:ea typeface="Microsoft YaHei" charset="-122"/>
                <a:cs typeface="Microsoft YaHei" charset="-122"/>
              </a:rPr>
              <a:t>没有</a:t>
            </a:r>
            <a:r>
              <a:rPr lang="en-US" altLang="zh-CN" sz="6299" dirty="0">
                <a:latin typeface="Microsoft YaHei" charset="-122"/>
                <a:ea typeface="Microsoft YaHei" charset="-122"/>
                <a:cs typeface="Microsoft YaHei" charset="-122"/>
              </a:rPr>
              <a:t>html5</a:t>
            </a:r>
            <a:r>
              <a:rPr lang="zh-CN" altLang="en-US" sz="6299" dirty="0">
                <a:latin typeface="Microsoft YaHei" charset="-122"/>
                <a:ea typeface="Microsoft YaHei" charset="-122"/>
                <a:cs typeface="Microsoft YaHei" charset="-122"/>
              </a:rPr>
              <a:t> </a:t>
            </a:r>
            <a:r>
              <a:rPr lang="en-US" altLang="zh-CN" sz="6299" dirty="0">
                <a:latin typeface="Microsoft YaHei" charset="-122"/>
                <a:ea typeface="Microsoft YaHei" charset="-122"/>
                <a:cs typeface="Microsoft YaHei" charset="-122"/>
              </a:rPr>
              <a:t>video</a:t>
            </a:r>
            <a:r>
              <a:rPr lang="zh-CN" altLang="en-US" sz="6299" dirty="0">
                <a:latin typeface="Microsoft YaHei" charset="-122"/>
                <a:ea typeface="Microsoft YaHei" charset="-122"/>
                <a:cs typeface="Microsoft YaHei" charset="-122"/>
              </a:rPr>
              <a:t>之前</a:t>
            </a:r>
            <a:endParaRPr lang="en-US" sz="6299" dirty="0"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15741630-3AE2-0D49-BD20-55B918628BFD}"/>
              </a:ext>
            </a:extLst>
          </p:cNvPr>
          <p:cNvSpPr txBox="1"/>
          <p:nvPr/>
        </p:nvSpPr>
        <p:spPr>
          <a:xfrm>
            <a:off x="471576" y="3311649"/>
            <a:ext cx="10647274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514350" indent="-514350">
              <a:buAutoNum type="arabicPeriod"/>
            </a:pPr>
            <a:r>
              <a:rPr lang="en-US" altLang="zh-CN" sz="3200" dirty="0"/>
              <a:t>Object </a:t>
            </a:r>
            <a:r>
              <a:rPr lang="zh-CN" altLang="en-US" sz="3200" dirty="0"/>
              <a:t>中加入 </a:t>
            </a:r>
            <a:r>
              <a:rPr lang="en-US" altLang="zh-CN" sz="3200" dirty="0" err="1"/>
              <a:t>param</a:t>
            </a:r>
            <a:r>
              <a:rPr lang="zh-CN" altLang="en-US" sz="3200" dirty="0"/>
              <a:t> 使用</a:t>
            </a:r>
            <a:r>
              <a:rPr lang="en-US" altLang="zh-CN" sz="3200" dirty="0"/>
              <a:t>flash</a:t>
            </a:r>
            <a:r>
              <a:rPr lang="zh-CN" altLang="en-US" sz="3200" dirty="0"/>
              <a:t>播放</a:t>
            </a:r>
            <a:endParaRPr lang="en-US" altLang="zh-CN" sz="3200" dirty="0"/>
          </a:p>
          <a:p>
            <a:r>
              <a:rPr kumimoji="1" lang="zh-CN" altLang="en-US" sz="3200" dirty="0"/>
              <a:t>    （</a:t>
            </a:r>
            <a:r>
              <a:rPr kumimoji="1" lang="en-US" altLang="zh-CN" sz="3200" dirty="0" err="1"/>
              <a:t>ios</a:t>
            </a:r>
            <a:r>
              <a:rPr kumimoji="1" lang="zh-CN" altLang="en-US" sz="3200" dirty="0"/>
              <a:t>中禁止</a:t>
            </a:r>
            <a:r>
              <a:rPr kumimoji="1" lang="en-US" altLang="zh-CN" sz="3200" dirty="0"/>
              <a:t>flash</a:t>
            </a:r>
            <a:r>
              <a:rPr kumimoji="1" lang="zh-CN" altLang="en-US" sz="3200" dirty="0"/>
              <a:t>，</a:t>
            </a:r>
            <a:r>
              <a:rPr kumimoji="1" lang="en-US" altLang="zh-CN" sz="3200" dirty="0"/>
              <a:t>chrome</a:t>
            </a:r>
            <a:r>
              <a:rPr kumimoji="1" lang="zh-CN" altLang="en-US" sz="3200" dirty="0"/>
              <a:t> </a:t>
            </a:r>
            <a:r>
              <a:rPr kumimoji="1" lang="en-US" altLang="zh-CN" sz="3200" dirty="0"/>
              <a:t>70</a:t>
            </a:r>
            <a:r>
              <a:rPr kumimoji="1" lang="zh-CN" altLang="en-US" sz="3200" dirty="0"/>
              <a:t> 之后会也会全面禁止</a:t>
            </a:r>
            <a:r>
              <a:rPr kumimoji="1" lang="en-US" altLang="zh-CN" sz="3200" dirty="0"/>
              <a:t>flash</a:t>
            </a:r>
            <a:r>
              <a:rPr kumimoji="1" lang="zh-CN" altLang="en-US" sz="3200" dirty="0"/>
              <a:t>）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A24FC1EB-5BD7-6348-AD20-B1AB81A2CA8C}"/>
              </a:ext>
            </a:extLst>
          </p:cNvPr>
          <p:cNvSpPr txBox="1"/>
          <p:nvPr/>
        </p:nvSpPr>
        <p:spPr>
          <a:xfrm>
            <a:off x="471576" y="5164821"/>
            <a:ext cx="7707559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514350" indent="-514350">
              <a:buAutoNum type="arabicPeriod" startAt="2"/>
            </a:pPr>
            <a:r>
              <a:rPr lang="en-US" altLang="zh-CN" sz="3200" dirty="0"/>
              <a:t>Embed </a:t>
            </a:r>
            <a:r>
              <a:rPr lang="zh-CN" altLang="en-US" sz="3200" dirty="0"/>
              <a:t>使用插件，调用系统原生播放器</a:t>
            </a:r>
            <a:endParaRPr lang="en-US" altLang="zh-CN" sz="3200" dirty="0"/>
          </a:p>
          <a:p>
            <a:r>
              <a:rPr kumimoji="1" lang="zh-CN" altLang="en-US" sz="3200" dirty="0"/>
              <a:t>   （无法通信，简单控制都不行）</a:t>
            </a:r>
          </a:p>
        </p:txBody>
      </p:sp>
    </p:spTree>
    <p:extLst>
      <p:ext uri="{BB962C8B-B14F-4D97-AF65-F5344CB8AC3E}">
        <p14:creationId xmlns:p14="http://schemas.microsoft.com/office/powerpoint/2010/main" val="150117576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3360312" y="791369"/>
            <a:ext cx="6473246" cy="106170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6299" dirty="0">
                <a:latin typeface="Microsoft YaHei" charset="-122"/>
                <a:ea typeface="Microsoft YaHei" charset="-122"/>
                <a:cs typeface="Microsoft YaHei" charset="-122"/>
              </a:rPr>
              <a:t>Video</a:t>
            </a:r>
            <a:r>
              <a:rPr lang="zh-CN" altLang="en-US" sz="6299" dirty="0">
                <a:latin typeface="Microsoft YaHei" charset="-122"/>
                <a:ea typeface="Microsoft YaHei" charset="-122"/>
                <a:cs typeface="Microsoft YaHei" charset="-122"/>
              </a:rPr>
              <a:t>标签的不足</a:t>
            </a:r>
            <a:endParaRPr lang="en-US" altLang="zh-CN" sz="6299" dirty="0"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A7CDFCEC-A499-E94C-9E53-520D80C061F4}"/>
              </a:ext>
            </a:extLst>
          </p:cNvPr>
          <p:cNvSpPr txBox="1"/>
          <p:nvPr/>
        </p:nvSpPr>
        <p:spPr>
          <a:xfrm>
            <a:off x="1728292" y="2735585"/>
            <a:ext cx="6445995" cy="14011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1.  </a:t>
            </a:r>
            <a:r>
              <a:rPr kumimoji="1" lang="zh-CN" altLang="en-US" dirty="0"/>
              <a:t>不同的浏览器支持的编解码不一样；</a:t>
            </a:r>
            <a:endParaRPr kumimoji="1" lang="en-US" altLang="zh-CN" dirty="0"/>
          </a:p>
          <a:p>
            <a:r>
              <a:rPr kumimoji="1" lang="zh-CN" altLang="en-US" dirty="0"/>
              <a:t>     （</a:t>
            </a:r>
            <a:r>
              <a:rPr kumimoji="1" lang="en-US" altLang="zh-CN" dirty="0"/>
              <a:t>source</a:t>
            </a:r>
            <a:r>
              <a:rPr kumimoji="1" lang="zh-CN" altLang="en-US" dirty="0"/>
              <a:t>标签支持不同格式的文件）</a:t>
            </a:r>
            <a:endParaRPr kumimoji="1" lang="en-US" altLang="zh-CN" dirty="0"/>
          </a:p>
          <a:p>
            <a:r>
              <a:rPr kumimoji="1" lang="zh-CN" altLang="en-US" dirty="0"/>
              <a:t>  </a:t>
            </a:r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68A80D92-6871-6A44-8112-07D655C173E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2228" y="4463777"/>
            <a:ext cx="12025436" cy="3628600"/>
          </a:xfrm>
          <a:prstGeom prst="rect">
            <a:avLst/>
          </a:prstGeom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CD11D15B-F7F7-8B4F-98D6-F05CB8D18B68}"/>
              </a:ext>
            </a:extLst>
          </p:cNvPr>
          <p:cNvSpPr txBox="1"/>
          <p:nvPr/>
        </p:nvSpPr>
        <p:spPr>
          <a:xfrm>
            <a:off x="1152228" y="8640241"/>
            <a:ext cx="2424062" cy="52860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/>
              <a:t>哔哩哔哩</a:t>
            </a:r>
            <a:r>
              <a:rPr kumimoji="1" lang="en-US" altLang="zh-CN" dirty="0" err="1"/>
              <a:t>FLV.js</a:t>
            </a:r>
            <a:endParaRPr kumimoji="1" lang="en-US" altLang="zh-CN" dirty="0"/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5E9D618D-D012-A945-91BF-BBBBDF043B1A}"/>
              </a:ext>
            </a:extLst>
          </p:cNvPr>
          <p:cNvSpPr txBox="1"/>
          <p:nvPr/>
        </p:nvSpPr>
        <p:spPr>
          <a:xfrm>
            <a:off x="1073491" y="4035955"/>
            <a:ext cx="1124026" cy="52860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 err="1"/>
              <a:t>webM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68817883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D87BAAB7-6204-7D4C-85D0-88A8252BD18B}"/>
              </a:ext>
            </a:extLst>
          </p:cNvPr>
          <p:cNvSpPr/>
          <p:nvPr/>
        </p:nvSpPr>
        <p:spPr>
          <a:xfrm>
            <a:off x="2232348" y="1511449"/>
            <a:ext cx="6832320" cy="620015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/>
              <a:t>2.</a:t>
            </a:r>
            <a:r>
              <a:rPr lang="zh-CN" altLang="en-US" dirty="0"/>
              <a:t> 控制力不足</a:t>
            </a:r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zh-CN" altLang="en-US" dirty="0"/>
              <a:t>播放视频前后插入广告；</a:t>
            </a:r>
            <a:endParaRPr lang="en-US" altLang="zh-CN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zh-CN" altLang="en-US" dirty="0"/>
              <a:t>适应网络切换码率、选择不同的节点；</a:t>
            </a:r>
            <a:endParaRPr lang="en-US" altLang="zh-CN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zh-CN" altLang="en-US" dirty="0"/>
              <a:t>控制视频缓冲数据的大小；</a:t>
            </a:r>
            <a:endParaRPr lang="en-US" altLang="zh-CN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zh-CN" altLang="en-US" dirty="0"/>
              <a:t>视频直播；</a:t>
            </a:r>
            <a:endParaRPr lang="en-US" altLang="zh-CN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zh-CN" altLang="en-US" dirty="0"/>
              <a:t>非会员试看蓝光高清；</a:t>
            </a:r>
            <a:endParaRPr lang="en-US" altLang="zh-CN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zh-CN" altLang="en-US" dirty="0"/>
              <a:t>不支持</a:t>
            </a:r>
            <a:r>
              <a:rPr lang="en-US" altLang="zh-CN" dirty="0"/>
              <a:t>TCP</a:t>
            </a:r>
            <a:r>
              <a:rPr lang="zh-CN" altLang="en-US" dirty="0"/>
              <a:t>流；</a:t>
            </a:r>
            <a:endParaRPr lang="en-US" altLang="zh-CN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altLang="zh-CN" dirty="0"/>
          </a:p>
          <a:p>
            <a:r>
              <a:rPr lang="zh-CN" altLang="en-US" dirty="0"/>
              <a:t>都做不到！</a:t>
            </a:r>
            <a:endParaRPr lang="en-US" altLang="zh-CN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     </a:t>
            </a:r>
          </a:p>
        </p:txBody>
      </p:sp>
    </p:spTree>
    <p:extLst>
      <p:ext uri="{BB962C8B-B14F-4D97-AF65-F5344CB8AC3E}">
        <p14:creationId xmlns:p14="http://schemas.microsoft.com/office/powerpoint/2010/main" val="320448424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5">
            <a:extLst>
              <a:ext uri="{FF2B5EF4-FFF2-40B4-BE49-F238E27FC236}">
                <a16:creationId xmlns:a16="http://schemas.microsoft.com/office/drawing/2014/main" id="{42D2FB83-7BD3-C446-90C2-FA9A442A4E9D}"/>
              </a:ext>
            </a:extLst>
          </p:cNvPr>
          <p:cNvSpPr txBox="1"/>
          <p:nvPr/>
        </p:nvSpPr>
        <p:spPr>
          <a:xfrm>
            <a:off x="4248572" y="4535785"/>
            <a:ext cx="5923416" cy="106170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6299" dirty="0">
                <a:latin typeface="Microsoft YaHei" charset="-122"/>
                <a:ea typeface="Microsoft YaHei" charset="-122"/>
                <a:cs typeface="Microsoft YaHei" charset="-122"/>
              </a:rPr>
              <a:t>MSE</a:t>
            </a:r>
            <a:r>
              <a:rPr lang="zh-CN" altLang="en-US" sz="6299" dirty="0">
                <a:latin typeface="Microsoft YaHei" charset="-122"/>
                <a:ea typeface="Microsoft YaHei" charset="-122"/>
                <a:cs typeface="Microsoft YaHei" charset="-122"/>
              </a:rPr>
              <a:t>如何做到？</a:t>
            </a:r>
            <a:endParaRPr lang="en-US" altLang="zh-CN" sz="6299" dirty="0"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17514898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92873</TotalTime>
  <Words>577</Words>
  <Application>Microsoft Macintosh PowerPoint</Application>
  <PresentationFormat>自定义</PresentationFormat>
  <Paragraphs>90</Paragraphs>
  <Slides>20</Slides>
  <Notes>6</Notes>
  <HiddenSlides>0</HiddenSlides>
  <MMClips>0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20</vt:i4>
      </vt:variant>
    </vt:vector>
  </HeadingPairs>
  <TitlesOfParts>
    <vt:vector size="30" baseType="lpstr">
      <vt:lpstr>等线</vt:lpstr>
      <vt:lpstr>宋体</vt:lpstr>
      <vt:lpstr>Microsoft YaHei</vt:lpstr>
      <vt:lpstr>Microsoft YaHei</vt:lpstr>
      <vt:lpstr>微軟正黑體</vt:lpstr>
      <vt:lpstr>新細明體</vt:lpstr>
      <vt:lpstr>Arial</vt:lpstr>
      <vt:lpstr>Calibri</vt:lpstr>
      <vt:lpstr>Century Gothic</vt:lpstr>
      <vt:lpstr>Office 佈景主題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James  Chang</dc:creator>
  <cp:lastModifiedBy>Microsoft Office 用户</cp:lastModifiedBy>
  <cp:revision>1410</cp:revision>
  <dcterms:created xsi:type="dcterms:W3CDTF">2016-02-05T07:51:33Z</dcterms:created>
  <dcterms:modified xsi:type="dcterms:W3CDTF">2018-08-29T13:52:15Z</dcterms:modified>
</cp:coreProperties>
</file>

<file path=docProps/thumbnail.jpeg>
</file>